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6" r:id="rId10"/>
    <p:sldId id="267" r:id="rId11"/>
    <p:sldId id="268" r:id="rId12"/>
    <p:sldId id="269" r:id="rId13"/>
    <p:sldId id="272" r:id="rId14"/>
    <p:sldId id="276" r:id="rId15"/>
    <p:sldId id="271" r:id="rId16"/>
    <p:sldId id="273" r:id="rId17"/>
    <p:sldId id="274" r:id="rId18"/>
    <p:sldId id="275"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4" r:id="rId36"/>
    <p:sldId id="295" r:id="rId37"/>
    <p:sldId id="296" r:id="rId38"/>
    <p:sldId id="297" r:id="rId39"/>
    <p:sldId id="298" r:id="rId40"/>
    <p:sldId id="300" r:id="rId41"/>
    <p:sldId id="29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CFB5-F72A-4BB2-92A6-5C5732855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17D953F-F2F8-467F-B1E8-96650A1C7B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2C14B40-3F21-44E0-843E-41269E072E12}"/>
              </a:ext>
            </a:extLst>
          </p:cNvPr>
          <p:cNvSpPr>
            <a:spLocks noGrp="1"/>
          </p:cNvSpPr>
          <p:nvPr>
            <p:ph type="dt" sz="half" idx="10"/>
          </p:nvPr>
        </p:nvSpPr>
        <p:spPr/>
        <p:txBody>
          <a:bodyPr/>
          <a:lstStyle/>
          <a:p>
            <a:fld id="{33235DE7-3D9B-4163-8C2B-4F343D7567EE}" type="datetimeFigureOut">
              <a:rPr lang="en-IN" smtClean="0"/>
              <a:t>13-05-2023</a:t>
            </a:fld>
            <a:endParaRPr lang="en-IN"/>
          </a:p>
        </p:txBody>
      </p:sp>
      <p:sp>
        <p:nvSpPr>
          <p:cNvPr id="5" name="Footer Placeholder 4">
            <a:extLst>
              <a:ext uri="{FF2B5EF4-FFF2-40B4-BE49-F238E27FC236}">
                <a16:creationId xmlns:a16="http://schemas.microsoft.com/office/drawing/2014/main" id="{2F4CB6BB-C7AB-4EA8-B62F-AF443AC43D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1318A8-CE80-4166-9585-8792237A3DF2}"/>
              </a:ext>
            </a:extLst>
          </p:cNvPr>
          <p:cNvSpPr>
            <a:spLocks noGrp="1"/>
          </p:cNvSpPr>
          <p:nvPr>
            <p:ph type="sldNum" sz="quarter" idx="12"/>
          </p:nvPr>
        </p:nvSpPr>
        <p:spPr/>
        <p:txBody>
          <a:bodyPr/>
          <a:lstStyle/>
          <a:p>
            <a:fld id="{55DBB733-6B3B-40E3-A6B5-C3E45A49A7FE}" type="slidenum">
              <a:rPr lang="en-IN" smtClean="0"/>
              <a:t>‹#›</a:t>
            </a:fld>
            <a:endParaRPr lang="en-IN"/>
          </a:p>
        </p:txBody>
      </p:sp>
    </p:spTree>
    <p:extLst>
      <p:ext uri="{BB962C8B-B14F-4D97-AF65-F5344CB8AC3E}">
        <p14:creationId xmlns:p14="http://schemas.microsoft.com/office/powerpoint/2010/main" val="990937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7E71-40EF-4CFB-8C70-A6E4F35EDBD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730D10-ADB9-4197-9C69-A3BC70804E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BC6E14-4498-4848-8583-5F67BB47C7F0}"/>
              </a:ext>
            </a:extLst>
          </p:cNvPr>
          <p:cNvSpPr>
            <a:spLocks noGrp="1"/>
          </p:cNvSpPr>
          <p:nvPr>
            <p:ph type="dt" sz="half" idx="10"/>
          </p:nvPr>
        </p:nvSpPr>
        <p:spPr/>
        <p:txBody>
          <a:bodyPr/>
          <a:lstStyle/>
          <a:p>
            <a:fld id="{33235DE7-3D9B-4163-8C2B-4F343D7567EE}" type="datetimeFigureOut">
              <a:rPr lang="en-IN" smtClean="0"/>
              <a:t>13-05-2023</a:t>
            </a:fld>
            <a:endParaRPr lang="en-IN"/>
          </a:p>
        </p:txBody>
      </p:sp>
      <p:sp>
        <p:nvSpPr>
          <p:cNvPr id="5" name="Footer Placeholder 4">
            <a:extLst>
              <a:ext uri="{FF2B5EF4-FFF2-40B4-BE49-F238E27FC236}">
                <a16:creationId xmlns:a16="http://schemas.microsoft.com/office/drawing/2014/main" id="{EC3BF984-5FEC-4F63-9C07-E7E4F3CE65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FE1877-CE95-430D-9B98-2313CE0D8D38}"/>
              </a:ext>
            </a:extLst>
          </p:cNvPr>
          <p:cNvSpPr>
            <a:spLocks noGrp="1"/>
          </p:cNvSpPr>
          <p:nvPr>
            <p:ph type="sldNum" sz="quarter" idx="12"/>
          </p:nvPr>
        </p:nvSpPr>
        <p:spPr/>
        <p:txBody>
          <a:bodyPr/>
          <a:lstStyle/>
          <a:p>
            <a:fld id="{55DBB733-6B3B-40E3-A6B5-C3E45A49A7FE}" type="slidenum">
              <a:rPr lang="en-IN" smtClean="0"/>
              <a:t>‹#›</a:t>
            </a:fld>
            <a:endParaRPr lang="en-IN"/>
          </a:p>
        </p:txBody>
      </p:sp>
    </p:spTree>
    <p:extLst>
      <p:ext uri="{BB962C8B-B14F-4D97-AF65-F5344CB8AC3E}">
        <p14:creationId xmlns:p14="http://schemas.microsoft.com/office/powerpoint/2010/main" val="688720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494653-48F4-407D-BFB5-82E2071998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9F4574-A4A3-41F2-A60D-8704F370A2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FFC365-8CA0-43DB-9906-29AE492297DE}"/>
              </a:ext>
            </a:extLst>
          </p:cNvPr>
          <p:cNvSpPr>
            <a:spLocks noGrp="1"/>
          </p:cNvSpPr>
          <p:nvPr>
            <p:ph type="dt" sz="half" idx="10"/>
          </p:nvPr>
        </p:nvSpPr>
        <p:spPr/>
        <p:txBody>
          <a:bodyPr/>
          <a:lstStyle/>
          <a:p>
            <a:fld id="{33235DE7-3D9B-4163-8C2B-4F343D7567EE}" type="datetimeFigureOut">
              <a:rPr lang="en-IN" smtClean="0"/>
              <a:t>13-05-2023</a:t>
            </a:fld>
            <a:endParaRPr lang="en-IN"/>
          </a:p>
        </p:txBody>
      </p:sp>
      <p:sp>
        <p:nvSpPr>
          <p:cNvPr id="5" name="Footer Placeholder 4">
            <a:extLst>
              <a:ext uri="{FF2B5EF4-FFF2-40B4-BE49-F238E27FC236}">
                <a16:creationId xmlns:a16="http://schemas.microsoft.com/office/drawing/2014/main" id="{8223E125-29B4-4BC6-AD57-EDDF3105A9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56B01C-2D45-442F-82B6-E2F6750FF789}"/>
              </a:ext>
            </a:extLst>
          </p:cNvPr>
          <p:cNvSpPr>
            <a:spLocks noGrp="1"/>
          </p:cNvSpPr>
          <p:nvPr>
            <p:ph type="sldNum" sz="quarter" idx="12"/>
          </p:nvPr>
        </p:nvSpPr>
        <p:spPr/>
        <p:txBody>
          <a:bodyPr/>
          <a:lstStyle/>
          <a:p>
            <a:fld id="{55DBB733-6B3B-40E3-A6B5-C3E45A49A7FE}" type="slidenum">
              <a:rPr lang="en-IN" smtClean="0"/>
              <a:t>‹#›</a:t>
            </a:fld>
            <a:endParaRPr lang="en-IN"/>
          </a:p>
        </p:txBody>
      </p:sp>
    </p:spTree>
    <p:extLst>
      <p:ext uri="{BB962C8B-B14F-4D97-AF65-F5344CB8AC3E}">
        <p14:creationId xmlns:p14="http://schemas.microsoft.com/office/powerpoint/2010/main" val="406718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D8F0-87F1-455B-8CE4-1D09DCF97B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3EB347-975C-4E02-B62D-C8D04815A7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7CAF40-EF9C-47C6-BB81-FCE4B1D0F2E9}"/>
              </a:ext>
            </a:extLst>
          </p:cNvPr>
          <p:cNvSpPr>
            <a:spLocks noGrp="1"/>
          </p:cNvSpPr>
          <p:nvPr>
            <p:ph type="dt" sz="half" idx="10"/>
          </p:nvPr>
        </p:nvSpPr>
        <p:spPr/>
        <p:txBody>
          <a:bodyPr/>
          <a:lstStyle/>
          <a:p>
            <a:fld id="{33235DE7-3D9B-4163-8C2B-4F343D7567EE}" type="datetimeFigureOut">
              <a:rPr lang="en-IN" smtClean="0"/>
              <a:t>13-05-2023</a:t>
            </a:fld>
            <a:endParaRPr lang="en-IN"/>
          </a:p>
        </p:txBody>
      </p:sp>
      <p:sp>
        <p:nvSpPr>
          <p:cNvPr id="5" name="Footer Placeholder 4">
            <a:extLst>
              <a:ext uri="{FF2B5EF4-FFF2-40B4-BE49-F238E27FC236}">
                <a16:creationId xmlns:a16="http://schemas.microsoft.com/office/drawing/2014/main" id="{CAA22339-58C4-4460-ADC1-24AD260B68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1542A4-0E68-414E-8EA8-C8F95E2B80E2}"/>
              </a:ext>
            </a:extLst>
          </p:cNvPr>
          <p:cNvSpPr>
            <a:spLocks noGrp="1"/>
          </p:cNvSpPr>
          <p:nvPr>
            <p:ph type="sldNum" sz="quarter" idx="12"/>
          </p:nvPr>
        </p:nvSpPr>
        <p:spPr/>
        <p:txBody>
          <a:bodyPr/>
          <a:lstStyle/>
          <a:p>
            <a:fld id="{55DBB733-6B3B-40E3-A6B5-C3E45A49A7FE}" type="slidenum">
              <a:rPr lang="en-IN" smtClean="0"/>
              <a:t>‹#›</a:t>
            </a:fld>
            <a:endParaRPr lang="en-IN"/>
          </a:p>
        </p:txBody>
      </p:sp>
    </p:spTree>
    <p:extLst>
      <p:ext uri="{BB962C8B-B14F-4D97-AF65-F5344CB8AC3E}">
        <p14:creationId xmlns:p14="http://schemas.microsoft.com/office/powerpoint/2010/main" val="2037199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A8A0-E53F-4F5D-A8D1-D2ED912634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2D8B7E4-2E52-4CF5-B7C6-B9BC351330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287E39-CB7B-4682-BC58-F7AD105A4F5D}"/>
              </a:ext>
            </a:extLst>
          </p:cNvPr>
          <p:cNvSpPr>
            <a:spLocks noGrp="1"/>
          </p:cNvSpPr>
          <p:nvPr>
            <p:ph type="dt" sz="half" idx="10"/>
          </p:nvPr>
        </p:nvSpPr>
        <p:spPr/>
        <p:txBody>
          <a:bodyPr/>
          <a:lstStyle/>
          <a:p>
            <a:fld id="{33235DE7-3D9B-4163-8C2B-4F343D7567EE}" type="datetimeFigureOut">
              <a:rPr lang="en-IN" smtClean="0"/>
              <a:t>13-05-2023</a:t>
            </a:fld>
            <a:endParaRPr lang="en-IN"/>
          </a:p>
        </p:txBody>
      </p:sp>
      <p:sp>
        <p:nvSpPr>
          <p:cNvPr id="5" name="Footer Placeholder 4">
            <a:extLst>
              <a:ext uri="{FF2B5EF4-FFF2-40B4-BE49-F238E27FC236}">
                <a16:creationId xmlns:a16="http://schemas.microsoft.com/office/drawing/2014/main" id="{74EE5D7B-627D-4F61-A44C-3FC8A73667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0D42B0-A163-415A-B8DA-A9CE2E97C3FF}"/>
              </a:ext>
            </a:extLst>
          </p:cNvPr>
          <p:cNvSpPr>
            <a:spLocks noGrp="1"/>
          </p:cNvSpPr>
          <p:nvPr>
            <p:ph type="sldNum" sz="quarter" idx="12"/>
          </p:nvPr>
        </p:nvSpPr>
        <p:spPr/>
        <p:txBody>
          <a:bodyPr/>
          <a:lstStyle/>
          <a:p>
            <a:fld id="{55DBB733-6B3B-40E3-A6B5-C3E45A49A7FE}" type="slidenum">
              <a:rPr lang="en-IN" smtClean="0"/>
              <a:t>‹#›</a:t>
            </a:fld>
            <a:endParaRPr lang="en-IN"/>
          </a:p>
        </p:txBody>
      </p:sp>
    </p:spTree>
    <p:extLst>
      <p:ext uri="{BB962C8B-B14F-4D97-AF65-F5344CB8AC3E}">
        <p14:creationId xmlns:p14="http://schemas.microsoft.com/office/powerpoint/2010/main" val="1924945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2521-7711-4B84-8478-B62814CEDDC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0826C2-EB93-4B0D-A9ED-5AECA08EBB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8161672-5564-459C-B222-32C84B2E52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F8E0AD8-0352-4376-ABA8-607C40752099}"/>
              </a:ext>
            </a:extLst>
          </p:cNvPr>
          <p:cNvSpPr>
            <a:spLocks noGrp="1"/>
          </p:cNvSpPr>
          <p:nvPr>
            <p:ph type="dt" sz="half" idx="10"/>
          </p:nvPr>
        </p:nvSpPr>
        <p:spPr/>
        <p:txBody>
          <a:bodyPr/>
          <a:lstStyle/>
          <a:p>
            <a:fld id="{33235DE7-3D9B-4163-8C2B-4F343D7567EE}" type="datetimeFigureOut">
              <a:rPr lang="en-IN" smtClean="0"/>
              <a:t>13-05-2023</a:t>
            </a:fld>
            <a:endParaRPr lang="en-IN"/>
          </a:p>
        </p:txBody>
      </p:sp>
      <p:sp>
        <p:nvSpPr>
          <p:cNvPr id="6" name="Footer Placeholder 5">
            <a:extLst>
              <a:ext uri="{FF2B5EF4-FFF2-40B4-BE49-F238E27FC236}">
                <a16:creationId xmlns:a16="http://schemas.microsoft.com/office/drawing/2014/main" id="{E0C29983-1676-45DA-9D4F-9F0BF9BAF7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6AFF8B-A0F9-4812-826D-9A1631C74A7C}"/>
              </a:ext>
            </a:extLst>
          </p:cNvPr>
          <p:cNvSpPr>
            <a:spLocks noGrp="1"/>
          </p:cNvSpPr>
          <p:nvPr>
            <p:ph type="sldNum" sz="quarter" idx="12"/>
          </p:nvPr>
        </p:nvSpPr>
        <p:spPr/>
        <p:txBody>
          <a:bodyPr/>
          <a:lstStyle/>
          <a:p>
            <a:fld id="{55DBB733-6B3B-40E3-A6B5-C3E45A49A7FE}" type="slidenum">
              <a:rPr lang="en-IN" smtClean="0"/>
              <a:t>‹#›</a:t>
            </a:fld>
            <a:endParaRPr lang="en-IN"/>
          </a:p>
        </p:txBody>
      </p:sp>
    </p:spTree>
    <p:extLst>
      <p:ext uri="{BB962C8B-B14F-4D97-AF65-F5344CB8AC3E}">
        <p14:creationId xmlns:p14="http://schemas.microsoft.com/office/powerpoint/2010/main" val="1213321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48F1-2423-4A95-8719-D7CBBB0F4A5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AF7B12-BD6F-4F3B-BF53-6A9AC9CB21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487688-781A-4F00-8FCB-88A806C142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229D9D-9492-4AB9-9664-F04ED4FCB7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5409F6-C822-4BFF-BBD2-DCBB5F3827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963D62A-7724-4274-AD8E-9EDF001859FD}"/>
              </a:ext>
            </a:extLst>
          </p:cNvPr>
          <p:cNvSpPr>
            <a:spLocks noGrp="1"/>
          </p:cNvSpPr>
          <p:nvPr>
            <p:ph type="dt" sz="half" idx="10"/>
          </p:nvPr>
        </p:nvSpPr>
        <p:spPr/>
        <p:txBody>
          <a:bodyPr/>
          <a:lstStyle/>
          <a:p>
            <a:fld id="{33235DE7-3D9B-4163-8C2B-4F343D7567EE}" type="datetimeFigureOut">
              <a:rPr lang="en-IN" smtClean="0"/>
              <a:t>13-05-2023</a:t>
            </a:fld>
            <a:endParaRPr lang="en-IN"/>
          </a:p>
        </p:txBody>
      </p:sp>
      <p:sp>
        <p:nvSpPr>
          <p:cNvPr id="8" name="Footer Placeholder 7">
            <a:extLst>
              <a:ext uri="{FF2B5EF4-FFF2-40B4-BE49-F238E27FC236}">
                <a16:creationId xmlns:a16="http://schemas.microsoft.com/office/drawing/2014/main" id="{F425D49D-C59D-4ADD-9F53-3E2943000DA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915F1B0-D7C2-46F0-8D58-87EFC2629038}"/>
              </a:ext>
            </a:extLst>
          </p:cNvPr>
          <p:cNvSpPr>
            <a:spLocks noGrp="1"/>
          </p:cNvSpPr>
          <p:nvPr>
            <p:ph type="sldNum" sz="quarter" idx="12"/>
          </p:nvPr>
        </p:nvSpPr>
        <p:spPr/>
        <p:txBody>
          <a:bodyPr/>
          <a:lstStyle/>
          <a:p>
            <a:fld id="{55DBB733-6B3B-40E3-A6B5-C3E45A49A7FE}" type="slidenum">
              <a:rPr lang="en-IN" smtClean="0"/>
              <a:t>‹#›</a:t>
            </a:fld>
            <a:endParaRPr lang="en-IN"/>
          </a:p>
        </p:txBody>
      </p:sp>
    </p:spTree>
    <p:extLst>
      <p:ext uri="{BB962C8B-B14F-4D97-AF65-F5344CB8AC3E}">
        <p14:creationId xmlns:p14="http://schemas.microsoft.com/office/powerpoint/2010/main" val="126300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FBCF-0E11-4830-BFF5-D1DEE50C3B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C54F32-ADB5-4386-AEE4-F8CCDF5D151D}"/>
              </a:ext>
            </a:extLst>
          </p:cNvPr>
          <p:cNvSpPr>
            <a:spLocks noGrp="1"/>
          </p:cNvSpPr>
          <p:nvPr>
            <p:ph type="dt" sz="half" idx="10"/>
          </p:nvPr>
        </p:nvSpPr>
        <p:spPr/>
        <p:txBody>
          <a:bodyPr/>
          <a:lstStyle/>
          <a:p>
            <a:fld id="{33235DE7-3D9B-4163-8C2B-4F343D7567EE}" type="datetimeFigureOut">
              <a:rPr lang="en-IN" smtClean="0"/>
              <a:t>13-05-2023</a:t>
            </a:fld>
            <a:endParaRPr lang="en-IN"/>
          </a:p>
        </p:txBody>
      </p:sp>
      <p:sp>
        <p:nvSpPr>
          <p:cNvPr id="4" name="Footer Placeholder 3">
            <a:extLst>
              <a:ext uri="{FF2B5EF4-FFF2-40B4-BE49-F238E27FC236}">
                <a16:creationId xmlns:a16="http://schemas.microsoft.com/office/drawing/2014/main" id="{7236065F-8233-4DD7-85D2-7355EB6F679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3BC099F-B1F7-407B-AC03-70E19ACBA6F4}"/>
              </a:ext>
            </a:extLst>
          </p:cNvPr>
          <p:cNvSpPr>
            <a:spLocks noGrp="1"/>
          </p:cNvSpPr>
          <p:nvPr>
            <p:ph type="sldNum" sz="quarter" idx="12"/>
          </p:nvPr>
        </p:nvSpPr>
        <p:spPr/>
        <p:txBody>
          <a:bodyPr/>
          <a:lstStyle/>
          <a:p>
            <a:fld id="{55DBB733-6B3B-40E3-A6B5-C3E45A49A7FE}" type="slidenum">
              <a:rPr lang="en-IN" smtClean="0"/>
              <a:t>‹#›</a:t>
            </a:fld>
            <a:endParaRPr lang="en-IN"/>
          </a:p>
        </p:txBody>
      </p:sp>
    </p:spTree>
    <p:extLst>
      <p:ext uri="{BB962C8B-B14F-4D97-AF65-F5344CB8AC3E}">
        <p14:creationId xmlns:p14="http://schemas.microsoft.com/office/powerpoint/2010/main" val="1106664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2A4B7A-4990-4415-91B3-135B2276FDBF}"/>
              </a:ext>
            </a:extLst>
          </p:cNvPr>
          <p:cNvSpPr>
            <a:spLocks noGrp="1"/>
          </p:cNvSpPr>
          <p:nvPr>
            <p:ph type="dt" sz="half" idx="10"/>
          </p:nvPr>
        </p:nvSpPr>
        <p:spPr/>
        <p:txBody>
          <a:bodyPr/>
          <a:lstStyle/>
          <a:p>
            <a:fld id="{33235DE7-3D9B-4163-8C2B-4F343D7567EE}" type="datetimeFigureOut">
              <a:rPr lang="en-IN" smtClean="0"/>
              <a:t>13-05-2023</a:t>
            </a:fld>
            <a:endParaRPr lang="en-IN"/>
          </a:p>
        </p:txBody>
      </p:sp>
      <p:sp>
        <p:nvSpPr>
          <p:cNvPr id="3" name="Footer Placeholder 2">
            <a:extLst>
              <a:ext uri="{FF2B5EF4-FFF2-40B4-BE49-F238E27FC236}">
                <a16:creationId xmlns:a16="http://schemas.microsoft.com/office/drawing/2014/main" id="{4439B1A4-2C9E-404E-B85B-C1D424EA25B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D5C18E5-6BCB-46D6-B877-C5630C1D5972}"/>
              </a:ext>
            </a:extLst>
          </p:cNvPr>
          <p:cNvSpPr>
            <a:spLocks noGrp="1"/>
          </p:cNvSpPr>
          <p:nvPr>
            <p:ph type="sldNum" sz="quarter" idx="12"/>
          </p:nvPr>
        </p:nvSpPr>
        <p:spPr/>
        <p:txBody>
          <a:bodyPr/>
          <a:lstStyle/>
          <a:p>
            <a:fld id="{55DBB733-6B3B-40E3-A6B5-C3E45A49A7FE}" type="slidenum">
              <a:rPr lang="en-IN" smtClean="0"/>
              <a:t>‹#›</a:t>
            </a:fld>
            <a:endParaRPr lang="en-IN"/>
          </a:p>
        </p:txBody>
      </p:sp>
    </p:spTree>
    <p:extLst>
      <p:ext uri="{BB962C8B-B14F-4D97-AF65-F5344CB8AC3E}">
        <p14:creationId xmlns:p14="http://schemas.microsoft.com/office/powerpoint/2010/main" val="2609137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7A7FC-E788-4AE5-B882-13A6CA775A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AF4661-3C23-41BD-87FF-2A969A74BB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3214BE-2271-4367-BCF9-C3E3B98E73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722CF-31DD-4A85-A915-8BEA990CBB00}"/>
              </a:ext>
            </a:extLst>
          </p:cNvPr>
          <p:cNvSpPr>
            <a:spLocks noGrp="1"/>
          </p:cNvSpPr>
          <p:nvPr>
            <p:ph type="dt" sz="half" idx="10"/>
          </p:nvPr>
        </p:nvSpPr>
        <p:spPr/>
        <p:txBody>
          <a:bodyPr/>
          <a:lstStyle/>
          <a:p>
            <a:fld id="{33235DE7-3D9B-4163-8C2B-4F343D7567EE}" type="datetimeFigureOut">
              <a:rPr lang="en-IN" smtClean="0"/>
              <a:t>13-05-2023</a:t>
            </a:fld>
            <a:endParaRPr lang="en-IN"/>
          </a:p>
        </p:txBody>
      </p:sp>
      <p:sp>
        <p:nvSpPr>
          <p:cNvPr id="6" name="Footer Placeholder 5">
            <a:extLst>
              <a:ext uri="{FF2B5EF4-FFF2-40B4-BE49-F238E27FC236}">
                <a16:creationId xmlns:a16="http://schemas.microsoft.com/office/drawing/2014/main" id="{AC08075D-9669-446D-869C-AAA667677C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16C2AD-5212-4B9F-81A6-E7E9BEBFC6B5}"/>
              </a:ext>
            </a:extLst>
          </p:cNvPr>
          <p:cNvSpPr>
            <a:spLocks noGrp="1"/>
          </p:cNvSpPr>
          <p:nvPr>
            <p:ph type="sldNum" sz="quarter" idx="12"/>
          </p:nvPr>
        </p:nvSpPr>
        <p:spPr/>
        <p:txBody>
          <a:bodyPr/>
          <a:lstStyle/>
          <a:p>
            <a:fld id="{55DBB733-6B3B-40E3-A6B5-C3E45A49A7FE}" type="slidenum">
              <a:rPr lang="en-IN" smtClean="0"/>
              <a:t>‹#›</a:t>
            </a:fld>
            <a:endParaRPr lang="en-IN"/>
          </a:p>
        </p:txBody>
      </p:sp>
    </p:spTree>
    <p:extLst>
      <p:ext uri="{BB962C8B-B14F-4D97-AF65-F5344CB8AC3E}">
        <p14:creationId xmlns:p14="http://schemas.microsoft.com/office/powerpoint/2010/main" val="265696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BB8C-A172-4BFE-B7FE-F68ECC4CC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92D496-06BF-46AD-A0AF-707E9CA5F1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E7B86A-9DB1-4F5B-AF35-3DE6235AE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E34DCA-1881-4A70-B85F-E247A726B0E2}"/>
              </a:ext>
            </a:extLst>
          </p:cNvPr>
          <p:cNvSpPr>
            <a:spLocks noGrp="1"/>
          </p:cNvSpPr>
          <p:nvPr>
            <p:ph type="dt" sz="half" idx="10"/>
          </p:nvPr>
        </p:nvSpPr>
        <p:spPr/>
        <p:txBody>
          <a:bodyPr/>
          <a:lstStyle/>
          <a:p>
            <a:fld id="{33235DE7-3D9B-4163-8C2B-4F343D7567EE}" type="datetimeFigureOut">
              <a:rPr lang="en-IN" smtClean="0"/>
              <a:t>13-05-2023</a:t>
            </a:fld>
            <a:endParaRPr lang="en-IN"/>
          </a:p>
        </p:txBody>
      </p:sp>
      <p:sp>
        <p:nvSpPr>
          <p:cNvPr id="6" name="Footer Placeholder 5">
            <a:extLst>
              <a:ext uri="{FF2B5EF4-FFF2-40B4-BE49-F238E27FC236}">
                <a16:creationId xmlns:a16="http://schemas.microsoft.com/office/drawing/2014/main" id="{76386CA0-DCCB-4AE6-89D5-90BB4FF009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136404-6CEB-41D4-9BFD-1F98C8F4DD74}"/>
              </a:ext>
            </a:extLst>
          </p:cNvPr>
          <p:cNvSpPr>
            <a:spLocks noGrp="1"/>
          </p:cNvSpPr>
          <p:nvPr>
            <p:ph type="sldNum" sz="quarter" idx="12"/>
          </p:nvPr>
        </p:nvSpPr>
        <p:spPr/>
        <p:txBody>
          <a:bodyPr/>
          <a:lstStyle/>
          <a:p>
            <a:fld id="{55DBB733-6B3B-40E3-A6B5-C3E45A49A7FE}" type="slidenum">
              <a:rPr lang="en-IN" smtClean="0"/>
              <a:t>‹#›</a:t>
            </a:fld>
            <a:endParaRPr lang="en-IN"/>
          </a:p>
        </p:txBody>
      </p:sp>
    </p:spTree>
    <p:extLst>
      <p:ext uri="{BB962C8B-B14F-4D97-AF65-F5344CB8AC3E}">
        <p14:creationId xmlns:p14="http://schemas.microsoft.com/office/powerpoint/2010/main" val="1811155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D665C2-39A2-4AC5-9120-542115E584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8644DF-C830-44CE-B4CE-B3EE2AE7E8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FB04DE-E8C1-4300-8638-7A44B4472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35DE7-3D9B-4163-8C2B-4F343D7567EE}" type="datetimeFigureOut">
              <a:rPr lang="en-IN" smtClean="0"/>
              <a:t>13-05-2023</a:t>
            </a:fld>
            <a:endParaRPr lang="en-IN"/>
          </a:p>
        </p:txBody>
      </p:sp>
      <p:sp>
        <p:nvSpPr>
          <p:cNvPr id="5" name="Footer Placeholder 4">
            <a:extLst>
              <a:ext uri="{FF2B5EF4-FFF2-40B4-BE49-F238E27FC236}">
                <a16:creationId xmlns:a16="http://schemas.microsoft.com/office/drawing/2014/main" id="{FF854B2B-DB4E-4BF1-9BEB-228D0A54E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69E04D-4503-4AEF-8D25-7B5C0024E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BB733-6B3B-40E3-A6B5-C3E45A49A7FE}" type="slidenum">
              <a:rPr lang="en-IN" smtClean="0"/>
              <a:t>‹#›</a:t>
            </a:fld>
            <a:endParaRPr lang="en-IN"/>
          </a:p>
        </p:txBody>
      </p:sp>
    </p:spTree>
    <p:extLst>
      <p:ext uri="{BB962C8B-B14F-4D97-AF65-F5344CB8AC3E}">
        <p14:creationId xmlns:p14="http://schemas.microsoft.com/office/powerpoint/2010/main" val="83701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15251E-EB25-483C-B3C0-ABA023A5FF8C}"/>
              </a:ext>
            </a:extLst>
          </p:cNvPr>
          <p:cNvPicPr>
            <a:picLocks noChangeAspect="1"/>
          </p:cNvPicPr>
          <p:nvPr/>
        </p:nvPicPr>
        <p:blipFill>
          <a:blip r:embed="rId2"/>
          <a:stretch>
            <a:fillRect/>
          </a:stretch>
        </p:blipFill>
        <p:spPr>
          <a:xfrm>
            <a:off x="1289964" y="0"/>
            <a:ext cx="9612071" cy="6858000"/>
          </a:xfrm>
          <a:prstGeom prst="rect">
            <a:avLst/>
          </a:prstGeom>
        </p:spPr>
      </p:pic>
    </p:spTree>
    <p:extLst>
      <p:ext uri="{BB962C8B-B14F-4D97-AF65-F5344CB8AC3E}">
        <p14:creationId xmlns:p14="http://schemas.microsoft.com/office/powerpoint/2010/main" val="313579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F284-C579-40B2-A9D5-AFB7E9B0C8CB}"/>
              </a:ext>
            </a:extLst>
          </p:cNvPr>
          <p:cNvSpPr>
            <a:spLocks noGrp="1"/>
          </p:cNvSpPr>
          <p:nvPr>
            <p:ph type="title"/>
          </p:nvPr>
        </p:nvSpPr>
        <p:spPr/>
        <p:txBody>
          <a:bodyPr/>
          <a:lstStyle/>
          <a:p>
            <a:r>
              <a:rPr lang="en-IN" b="1" dirty="0"/>
              <a:t>Content based image retrieval</a:t>
            </a:r>
          </a:p>
        </p:txBody>
      </p:sp>
      <p:pic>
        <p:nvPicPr>
          <p:cNvPr id="5" name="Content Placeholder 4">
            <a:extLst>
              <a:ext uri="{FF2B5EF4-FFF2-40B4-BE49-F238E27FC236}">
                <a16:creationId xmlns:a16="http://schemas.microsoft.com/office/drawing/2014/main" id="{A8517374-59BB-4D9F-894F-3AB6A4F1A784}"/>
              </a:ext>
            </a:extLst>
          </p:cNvPr>
          <p:cNvPicPr>
            <a:picLocks noGrp="1" noChangeAspect="1"/>
          </p:cNvPicPr>
          <p:nvPr>
            <p:ph idx="1"/>
          </p:nvPr>
        </p:nvPicPr>
        <p:blipFill>
          <a:blip r:embed="rId2"/>
          <a:stretch>
            <a:fillRect/>
          </a:stretch>
        </p:blipFill>
        <p:spPr>
          <a:xfrm>
            <a:off x="1222408" y="1227096"/>
            <a:ext cx="10607040" cy="6037853"/>
          </a:xfrm>
        </p:spPr>
      </p:pic>
    </p:spTree>
    <p:extLst>
      <p:ext uri="{BB962C8B-B14F-4D97-AF65-F5344CB8AC3E}">
        <p14:creationId xmlns:p14="http://schemas.microsoft.com/office/powerpoint/2010/main" val="1860962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CDA7-BEA4-4CFB-98B2-0C263A482C39}"/>
              </a:ext>
            </a:extLst>
          </p:cNvPr>
          <p:cNvSpPr>
            <a:spLocks noGrp="1"/>
          </p:cNvSpPr>
          <p:nvPr>
            <p:ph type="title"/>
          </p:nvPr>
        </p:nvSpPr>
        <p:spPr>
          <a:xfrm>
            <a:off x="838200" y="321164"/>
            <a:ext cx="10515600" cy="1325563"/>
          </a:xfrm>
        </p:spPr>
        <p:txBody>
          <a:bodyPr/>
          <a:lstStyle/>
          <a:p>
            <a:r>
              <a:rPr lang="en-IN" dirty="0"/>
              <a:t>Image Annotation</a:t>
            </a:r>
          </a:p>
        </p:txBody>
      </p:sp>
      <p:pic>
        <p:nvPicPr>
          <p:cNvPr id="5" name="Content Placeholder 4">
            <a:extLst>
              <a:ext uri="{FF2B5EF4-FFF2-40B4-BE49-F238E27FC236}">
                <a16:creationId xmlns:a16="http://schemas.microsoft.com/office/drawing/2014/main" id="{0EFC967C-769D-403B-92A5-A7341E0FB7BC}"/>
              </a:ext>
            </a:extLst>
          </p:cNvPr>
          <p:cNvPicPr>
            <a:picLocks noGrp="1" noChangeAspect="1"/>
          </p:cNvPicPr>
          <p:nvPr>
            <p:ph idx="1"/>
          </p:nvPr>
        </p:nvPicPr>
        <p:blipFill>
          <a:blip r:embed="rId2"/>
          <a:stretch>
            <a:fillRect/>
          </a:stretch>
        </p:blipFill>
        <p:spPr>
          <a:xfrm>
            <a:off x="2605801" y="1825625"/>
            <a:ext cx="6980398" cy="4351338"/>
          </a:xfrm>
        </p:spPr>
      </p:pic>
    </p:spTree>
    <p:extLst>
      <p:ext uri="{BB962C8B-B14F-4D97-AF65-F5344CB8AC3E}">
        <p14:creationId xmlns:p14="http://schemas.microsoft.com/office/powerpoint/2010/main" val="31590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57C8-D599-41C6-A31B-9A7B50BBD5D4}"/>
              </a:ext>
            </a:extLst>
          </p:cNvPr>
          <p:cNvSpPr>
            <a:spLocks noGrp="1"/>
          </p:cNvSpPr>
          <p:nvPr>
            <p:ph type="title"/>
          </p:nvPr>
        </p:nvSpPr>
        <p:spPr>
          <a:xfrm>
            <a:off x="838200" y="321164"/>
            <a:ext cx="10515600" cy="1325563"/>
          </a:xfrm>
        </p:spPr>
        <p:txBody>
          <a:bodyPr/>
          <a:lstStyle/>
          <a:p>
            <a:r>
              <a:rPr lang="en-IN" dirty="0"/>
              <a:t>Automatic Annotation (ML)</a:t>
            </a:r>
          </a:p>
        </p:txBody>
      </p:sp>
      <p:pic>
        <p:nvPicPr>
          <p:cNvPr id="5" name="Content Placeholder 4">
            <a:extLst>
              <a:ext uri="{FF2B5EF4-FFF2-40B4-BE49-F238E27FC236}">
                <a16:creationId xmlns:a16="http://schemas.microsoft.com/office/drawing/2014/main" id="{D7960FDF-0BF3-4C55-B972-8E3A6F0FA6F5}"/>
              </a:ext>
            </a:extLst>
          </p:cNvPr>
          <p:cNvPicPr>
            <a:picLocks noGrp="1" noChangeAspect="1"/>
          </p:cNvPicPr>
          <p:nvPr>
            <p:ph idx="1"/>
          </p:nvPr>
        </p:nvPicPr>
        <p:blipFill>
          <a:blip r:embed="rId2"/>
          <a:stretch>
            <a:fillRect/>
          </a:stretch>
        </p:blipFill>
        <p:spPr>
          <a:xfrm>
            <a:off x="838200" y="2300361"/>
            <a:ext cx="10515600" cy="3401865"/>
          </a:xfrm>
        </p:spPr>
      </p:pic>
    </p:spTree>
    <p:extLst>
      <p:ext uri="{BB962C8B-B14F-4D97-AF65-F5344CB8AC3E}">
        <p14:creationId xmlns:p14="http://schemas.microsoft.com/office/powerpoint/2010/main" val="2991124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CB5C-C345-4824-ADA5-C43C3D775D8E}"/>
              </a:ext>
            </a:extLst>
          </p:cNvPr>
          <p:cNvSpPr>
            <a:spLocks noGrp="1"/>
          </p:cNvSpPr>
          <p:nvPr>
            <p:ph type="title"/>
          </p:nvPr>
        </p:nvSpPr>
        <p:spPr/>
        <p:txBody>
          <a:bodyPr/>
          <a:lstStyle/>
          <a:p>
            <a:r>
              <a:rPr lang="en-IN" dirty="0"/>
              <a:t>A simple </a:t>
            </a:r>
            <a:r>
              <a:rPr lang="en-IN" dirty="0" err="1"/>
              <a:t>bayesian</a:t>
            </a:r>
            <a:r>
              <a:rPr lang="en-IN" dirty="0"/>
              <a:t> classifier</a:t>
            </a:r>
          </a:p>
        </p:txBody>
      </p:sp>
      <p:pic>
        <p:nvPicPr>
          <p:cNvPr id="5" name="Content Placeholder 4">
            <a:extLst>
              <a:ext uri="{FF2B5EF4-FFF2-40B4-BE49-F238E27FC236}">
                <a16:creationId xmlns:a16="http://schemas.microsoft.com/office/drawing/2014/main" id="{0C1CCD10-3952-454B-8F58-954DE95BC59D}"/>
              </a:ext>
            </a:extLst>
          </p:cNvPr>
          <p:cNvPicPr>
            <a:picLocks noGrp="1" noChangeAspect="1"/>
          </p:cNvPicPr>
          <p:nvPr>
            <p:ph idx="1"/>
          </p:nvPr>
        </p:nvPicPr>
        <p:blipFill>
          <a:blip r:embed="rId2"/>
          <a:stretch>
            <a:fillRect/>
          </a:stretch>
        </p:blipFill>
        <p:spPr>
          <a:xfrm>
            <a:off x="1592871" y="1825625"/>
            <a:ext cx="9006257" cy="4351338"/>
          </a:xfrm>
        </p:spPr>
      </p:pic>
    </p:spTree>
    <p:extLst>
      <p:ext uri="{BB962C8B-B14F-4D97-AF65-F5344CB8AC3E}">
        <p14:creationId xmlns:p14="http://schemas.microsoft.com/office/powerpoint/2010/main" val="236352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628224-E866-46F4-B826-683622CAB228}"/>
              </a:ext>
            </a:extLst>
          </p:cNvPr>
          <p:cNvSpPr>
            <a:spLocks noGrp="1"/>
          </p:cNvSpPr>
          <p:nvPr>
            <p:ph idx="1"/>
          </p:nvPr>
        </p:nvSpPr>
        <p:spPr/>
        <p:txBody>
          <a:bodyPr/>
          <a:lstStyle/>
          <a:p>
            <a:r>
              <a:rPr lang="en-US" dirty="0"/>
              <a:t>Keyword is associated with the visual term</a:t>
            </a:r>
          </a:p>
          <a:p>
            <a:r>
              <a:rPr lang="en-US" dirty="0"/>
              <a:t>Calculate the probabilities of translation of this visual term into water, into the grass and into the tree and whichever probability is highest that is the correct annotation of this visual term.</a:t>
            </a:r>
          </a:p>
          <a:p>
            <a:r>
              <a:rPr lang="en-US" dirty="0"/>
              <a:t>Training data is required. The initial set of annotations is required.</a:t>
            </a:r>
            <a:endParaRPr lang="en-IN" dirty="0"/>
          </a:p>
        </p:txBody>
      </p:sp>
    </p:spTree>
    <p:extLst>
      <p:ext uri="{BB962C8B-B14F-4D97-AF65-F5344CB8AC3E}">
        <p14:creationId xmlns:p14="http://schemas.microsoft.com/office/powerpoint/2010/main" val="2577368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6E24D-53AE-4F31-9F96-B40CBF7ECAD4}"/>
              </a:ext>
            </a:extLst>
          </p:cNvPr>
          <p:cNvSpPr>
            <a:spLocks noGrp="1"/>
          </p:cNvSpPr>
          <p:nvPr>
            <p:ph type="title"/>
          </p:nvPr>
        </p:nvSpPr>
        <p:spPr/>
        <p:txBody>
          <a:bodyPr/>
          <a:lstStyle/>
          <a:p>
            <a:r>
              <a:rPr lang="en-IN" dirty="0"/>
              <a:t>Annotation</a:t>
            </a:r>
          </a:p>
        </p:txBody>
      </p:sp>
      <p:pic>
        <p:nvPicPr>
          <p:cNvPr id="5" name="Content Placeholder 4">
            <a:extLst>
              <a:ext uri="{FF2B5EF4-FFF2-40B4-BE49-F238E27FC236}">
                <a16:creationId xmlns:a16="http://schemas.microsoft.com/office/drawing/2014/main" id="{8C4C6785-C31B-4395-8516-AB1FCB8945C2}"/>
              </a:ext>
            </a:extLst>
          </p:cNvPr>
          <p:cNvPicPr>
            <a:picLocks noGrp="1" noChangeAspect="1"/>
          </p:cNvPicPr>
          <p:nvPr>
            <p:ph idx="1"/>
          </p:nvPr>
        </p:nvPicPr>
        <p:blipFill>
          <a:blip r:embed="rId2"/>
          <a:stretch>
            <a:fillRect/>
          </a:stretch>
        </p:blipFill>
        <p:spPr>
          <a:xfrm>
            <a:off x="2165411" y="1825625"/>
            <a:ext cx="7861177" cy="4351338"/>
          </a:xfrm>
        </p:spPr>
      </p:pic>
    </p:spTree>
    <p:extLst>
      <p:ext uri="{BB962C8B-B14F-4D97-AF65-F5344CB8AC3E}">
        <p14:creationId xmlns:p14="http://schemas.microsoft.com/office/powerpoint/2010/main" val="1263764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B4CB0E-6129-4D1E-9098-DB8DBF9896F2}"/>
              </a:ext>
            </a:extLst>
          </p:cNvPr>
          <p:cNvPicPr>
            <a:picLocks noGrp="1" noChangeAspect="1"/>
          </p:cNvPicPr>
          <p:nvPr>
            <p:ph idx="1"/>
          </p:nvPr>
        </p:nvPicPr>
        <p:blipFill>
          <a:blip r:embed="rId2"/>
          <a:stretch>
            <a:fillRect/>
          </a:stretch>
        </p:blipFill>
        <p:spPr>
          <a:xfrm>
            <a:off x="838200" y="983944"/>
            <a:ext cx="9193823" cy="5392333"/>
          </a:xfrm>
        </p:spPr>
      </p:pic>
      <p:sp>
        <p:nvSpPr>
          <p:cNvPr id="2" name="Title 1">
            <a:extLst>
              <a:ext uri="{FF2B5EF4-FFF2-40B4-BE49-F238E27FC236}">
                <a16:creationId xmlns:a16="http://schemas.microsoft.com/office/drawing/2014/main" id="{B474CD7F-A5E4-4ACD-8A84-8C99E035FA57}"/>
              </a:ext>
            </a:extLst>
          </p:cNvPr>
          <p:cNvSpPr>
            <a:spLocks noGrp="1"/>
          </p:cNvSpPr>
          <p:nvPr>
            <p:ph type="title"/>
          </p:nvPr>
        </p:nvSpPr>
        <p:spPr>
          <a:xfrm>
            <a:off x="838200" y="321163"/>
            <a:ext cx="10515600" cy="1325563"/>
          </a:xfrm>
        </p:spPr>
        <p:txBody>
          <a:bodyPr/>
          <a:lstStyle/>
          <a:p>
            <a:r>
              <a:rPr lang="en-IN" dirty="0"/>
              <a:t>Annotation</a:t>
            </a:r>
          </a:p>
        </p:txBody>
      </p:sp>
    </p:spTree>
    <p:extLst>
      <p:ext uri="{BB962C8B-B14F-4D97-AF65-F5344CB8AC3E}">
        <p14:creationId xmlns:p14="http://schemas.microsoft.com/office/powerpoint/2010/main" val="2463474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542C-4E11-46DD-BB12-7F8C7B00DD02}"/>
              </a:ext>
            </a:extLst>
          </p:cNvPr>
          <p:cNvSpPr>
            <a:spLocks noGrp="1"/>
          </p:cNvSpPr>
          <p:nvPr>
            <p:ph type="title"/>
          </p:nvPr>
        </p:nvSpPr>
        <p:spPr>
          <a:xfrm>
            <a:off x="838200" y="321163"/>
            <a:ext cx="10515600" cy="1325563"/>
          </a:xfrm>
        </p:spPr>
        <p:txBody>
          <a:bodyPr/>
          <a:lstStyle/>
          <a:p>
            <a:r>
              <a:rPr lang="en-IN" dirty="0"/>
              <a:t>Annotation segmentation and Clustering</a:t>
            </a:r>
          </a:p>
        </p:txBody>
      </p:sp>
      <p:pic>
        <p:nvPicPr>
          <p:cNvPr id="5" name="Content Placeholder 4">
            <a:extLst>
              <a:ext uri="{FF2B5EF4-FFF2-40B4-BE49-F238E27FC236}">
                <a16:creationId xmlns:a16="http://schemas.microsoft.com/office/drawing/2014/main" id="{7162C330-57C5-4213-A02A-AD7E279A01CC}"/>
              </a:ext>
            </a:extLst>
          </p:cNvPr>
          <p:cNvPicPr>
            <a:picLocks noGrp="1" noChangeAspect="1"/>
          </p:cNvPicPr>
          <p:nvPr>
            <p:ph idx="1"/>
          </p:nvPr>
        </p:nvPicPr>
        <p:blipFill>
          <a:blip r:embed="rId2"/>
          <a:stretch>
            <a:fillRect/>
          </a:stretch>
        </p:blipFill>
        <p:spPr>
          <a:xfrm>
            <a:off x="1473464" y="1377219"/>
            <a:ext cx="9880335" cy="5044608"/>
          </a:xfrm>
        </p:spPr>
      </p:pic>
    </p:spTree>
    <p:extLst>
      <p:ext uri="{BB962C8B-B14F-4D97-AF65-F5344CB8AC3E}">
        <p14:creationId xmlns:p14="http://schemas.microsoft.com/office/powerpoint/2010/main" val="69671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5B11-2DFA-49BA-BF75-2A8FFDF4DF9E}"/>
              </a:ext>
            </a:extLst>
          </p:cNvPr>
          <p:cNvSpPr>
            <a:spLocks noGrp="1"/>
          </p:cNvSpPr>
          <p:nvPr>
            <p:ph type="title"/>
          </p:nvPr>
        </p:nvSpPr>
        <p:spPr/>
        <p:txBody>
          <a:bodyPr/>
          <a:lstStyle/>
          <a:p>
            <a:r>
              <a:rPr lang="en-IN"/>
              <a:t>Annotation linking</a:t>
            </a:r>
          </a:p>
        </p:txBody>
      </p:sp>
      <p:pic>
        <p:nvPicPr>
          <p:cNvPr id="5" name="Content Placeholder 4">
            <a:extLst>
              <a:ext uri="{FF2B5EF4-FFF2-40B4-BE49-F238E27FC236}">
                <a16:creationId xmlns:a16="http://schemas.microsoft.com/office/drawing/2014/main" id="{0D998FFC-B3CE-4509-9E30-505055C2D816}"/>
              </a:ext>
            </a:extLst>
          </p:cNvPr>
          <p:cNvPicPr>
            <a:picLocks noGrp="1" noChangeAspect="1"/>
          </p:cNvPicPr>
          <p:nvPr>
            <p:ph idx="1"/>
          </p:nvPr>
        </p:nvPicPr>
        <p:blipFill>
          <a:blip r:embed="rId2"/>
          <a:stretch>
            <a:fillRect/>
          </a:stretch>
        </p:blipFill>
        <p:spPr>
          <a:xfrm>
            <a:off x="2496996" y="1825625"/>
            <a:ext cx="7198007" cy="4351338"/>
          </a:xfrm>
        </p:spPr>
      </p:pic>
    </p:spTree>
    <p:extLst>
      <p:ext uri="{BB962C8B-B14F-4D97-AF65-F5344CB8AC3E}">
        <p14:creationId xmlns:p14="http://schemas.microsoft.com/office/powerpoint/2010/main" val="12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27266-60C4-4F70-9B59-16681BB1C264}"/>
              </a:ext>
            </a:extLst>
          </p:cNvPr>
          <p:cNvSpPr>
            <a:spLocks noGrp="1"/>
          </p:cNvSpPr>
          <p:nvPr>
            <p:ph type="title"/>
          </p:nvPr>
        </p:nvSpPr>
        <p:spPr/>
        <p:txBody>
          <a:bodyPr/>
          <a:lstStyle/>
          <a:p>
            <a:r>
              <a:rPr lang="en-US" b="1" dirty="0"/>
              <a:t>Feature Extraction and Clustering</a:t>
            </a:r>
            <a:endParaRPr lang="en-IN" b="1" dirty="0"/>
          </a:p>
        </p:txBody>
      </p:sp>
      <p:pic>
        <p:nvPicPr>
          <p:cNvPr id="5" name="Content Placeholder 4">
            <a:extLst>
              <a:ext uri="{FF2B5EF4-FFF2-40B4-BE49-F238E27FC236}">
                <a16:creationId xmlns:a16="http://schemas.microsoft.com/office/drawing/2014/main" id="{E1515E23-D0D3-4350-9311-15371E473044}"/>
              </a:ext>
            </a:extLst>
          </p:cNvPr>
          <p:cNvPicPr>
            <a:picLocks noGrp="1" noChangeAspect="1"/>
          </p:cNvPicPr>
          <p:nvPr>
            <p:ph idx="1"/>
          </p:nvPr>
        </p:nvPicPr>
        <p:blipFill>
          <a:blip r:embed="rId2"/>
          <a:stretch>
            <a:fillRect/>
          </a:stretch>
        </p:blipFill>
        <p:spPr>
          <a:xfrm>
            <a:off x="838200" y="2012683"/>
            <a:ext cx="10515600" cy="3977221"/>
          </a:xfrm>
        </p:spPr>
      </p:pic>
    </p:spTree>
    <p:extLst>
      <p:ext uri="{BB962C8B-B14F-4D97-AF65-F5344CB8AC3E}">
        <p14:creationId xmlns:p14="http://schemas.microsoft.com/office/powerpoint/2010/main" val="4186340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80FB-43C0-4701-85A4-988FBBE55681}"/>
              </a:ext>
            </a:extLst>
          </p:cNvPr>
          <p:cNvSpPr>
            <a:spLocks noGrp="1"/>
          </p:cNvSpPr>
          <p:nvPr>
            <p:ph type="title"/>
          </p:nvPr>
        </p:nvSpPr>
        <p:spPr/>
        <p:txBody>
          <a:bodyPr/>
          <a:lstStyle/>
          <a:p>
            <a:r>
              <a:rPr lang="en-IN" dirty="0"/>
              <a:t>What is Multimedia?</a:t>
            </a:r>
          </a:p>
        </p:txBody>
      </p:sp>
      <p:pic>
        <p:nvPicPr>
          <p:cNvPr id="5" name="Content Placeholder 4">
            <a:extLst>
              <a:ext uri="{FF2B5EF4-FFF2-40B4-BE49-F238E27FC236}">
                <a16:creationId xmlns:a16="http://schemas.microsoft.com/office/drawing/2014/main" id="{42297BFA-E486-4086-830E-E69E6CCE6F55}"/>
              </a:ext>
            </a:extLst>
          </p:cNvPr>
          <p:cNvPicPr>
            <a:picLocks noGrp="1" noChangeAspect="1"/>
          </p:cNvPicPr>
          <p:nvPr>
            <p:ph idx="1"/>
          </p:nvPr>
        </p:nvPicPr>
        <p:blipFill>
          <a:blip r:embed="rId2"/>
          <a:stretch>
            <a:fillRect/>
          </a:stretch>
        </p:blipFill>
        <p:spPr>
          <a:xfrm>
            <a:off x="2444710" y="1825625"/>
            <a:ext cx="7302579" cy="4351338"/>
          </a:xfrm>
        </p:spPr>
      </p:pic>
    </p:spTree>
    <p:extLst>
      <p:ext uri="{BB962C8B-B14F-4D97-AF65-F5344CB8AC3E}">
        <p14:creationId xmlns:p14="http://schemas.microsoft.com/office/powerpoint/2010/main" val="2643435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9104-1BAC-41FF-BD5D-C5828D28CD99}"/>
              </a:ext>
            </a:extLst>
          </p:cNvPr>
          <p:cNvSpPr>
            <a:spLocks noGrp="1"/>
          </p:cNvSpPr>
          <p:nvPr>
            <p:ph type="title"/>
          </p:nvPr>
        </p:nvSpPr>
        <p:spPr/>
        <p:txBody>
          <a:bodyPr/>
          <a:lstStyle/>
          <a:p>
            <a:r>
              <a:rPr lang="en-US" b="1" dirty="0"/>
              <a:t>Co-Occurrence Model</a:t>
            </a:r>
            <a:endParaRPr lang="en-IN" b="1" dirty="0"/>
          </a:p>
        </p:txBody>
      </p:sp>
      <p:pic>
        <p:nvPicPr>
          <p:cNvPr id="5" name="Content Placeholder 4">
            <a:extLst>
              <a:ext uri="{FF2B5EF4-FFF2-40B4-BE49-F238E27FC236}">
                <a16:creationId xmlns:a16="http://schemas.microsoft.com/office/drawing/2014/main" id="{D25B6985-9CD8-428F-92E7-4F0539747F44}"/>
              </a:ext>
            </a:extLst>
          </p:cNvPr>
          <p:cNvPicPr>
            <a:picLocks noGrp="1" noChangeAspect="1"/>
          </p:cNvPicPr>
          <p:nvPr>
            <p:ph idx="1"/>
          </p:nvPr>
        </p:nvPicPr>
        <p:blipFill>
          <a:blip r:embed="rId2"/>
          <a:stretch>
            <a:fillRect/>
          </a:stretch>
        </p:blipFill>
        <p:spPr>
          <a:xfrm>
            <a:off x="1883930" y="1825625"/>
            <a:ext cx="8424140" cy="4351338"/>
          </a:xfrm>
        </p:spPr>
      </p:pic>
    </p:spTree>
    <p:extLst>
      <p:ext uri="{BB962C8B-B14F-4D97-AF65-F5344CB8AC3E}">
        <p14:creationId xmlns:p14="http://schemas.microsoft.com/office/powerpoint/2010/main" val="3999043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FC251-2F4D-4F19-AD3D-2D25C144A76D}"/>
              </a:ext>
            </a:extLst>
          </p:cNvPr>
          <p:cNvSpPr>
            <a:spLocks noGrp="1"/>
          </p:cNvSpPr>
          <p:nvPr>
            <p:ph type="title"/>
          </p:nvPr>
        </p:nvSpPr>
        <p:spPr/>
        <p:txBody>
          <a:bodyPr/>
          <a:lstStyle/>
          <a:p>
            <a:r>
              <a:rPr lang="en-US" b="1" dirty="0"/>
              <a:t>Correspondence : Translation Model(TM)</a:t>
            </a:r>
            <a:endParaRPr lang="en-IN" b="1" dirty="0"/>
          </a:p>
        </p:txBody>
      </p:sp>
      <p:pic>
        <p:nvPicPr>
          <p:cNvPr id="6" name="Content Placeholder 5">
            <a:extLst>
              <a:ext uri="{FF2B5EF4-FFF2-40B4-BE49-F238E27FC236}">
                <a16:creationId xmlns:a16="http://schemas.microsoft.com/office/drawing/2014/main" id="{1FB0CFFC-0B3E-4BEE-B3DB-001D9E688167}"/>
              </a:ext>
            </a:extLst>
          </p:cNvPr>
          <p:cNvPicPr>
            <a:picLocks noGrp="1" noChangeAspect="1"/>
          </p:cNvPicPr>
          <p:nvPr>
            <p:ph sz="half" idx="1"/>
          </p:nvPr>
        </p:nvPicPr>
        <p:blipFill>
          <a:blip r:embed="rId2"/>
          <a:stretch>
            <a:fillRect/>
          </a:stretch>
        </p:blipFill>
        <p:spPr>
          <a:xfrm>
            <a:off x="2374044" y="1825625"/>
            <a:ext cx="2109912" cy="4351338"/>
          </a:xfrm>
        </p:spPr>
      </p:pic>
      <p:pic>
        <p:nvPicPr>
          <p:cNvPr id="8" name="Content Placeholder 7">
            <a:extLst>
              <a:ext uri="{FF2B5EF4-FFF2-40B4-BE49-F238E27FC236}">
                <a16:creationId xmlns:a16="http://schemas.microsoft.com/office/drawing/2014/main" id="{289C34EA-313B-4E10-BF24-AD0B434EA300}"/>
              </a:ext>
            </a:extLst>
          </p:cNvPr>
          <p:cNvPicPr>
            <a:picLocks noGrp="1" noChangeAspect="1"/>
          </p:cNvPicPr>
          <p:nvPr>
            <p:ph sz="half" idx="2"/>
          </p:nvPr>
        </p:nvPicPr>
        <p:blipFill>
          <a:blip r:embed="rId3"/>
          <a:stretch>
            <a:fillRect/>
          </a:stretch>
        </p:blipFill>
        <p:spPr>
          <a:xfrm>
            <a:off x="7209858" y="1825625"/>
            <a:ext cx="3106283" cy="4351338"/>
          </a:xfrm>
        </p:spPr>
      </p:pic>
    </p:spTree>
    <p:extLst>
      <p:ext uri="{BB962C8B-B14F-4D97-AF65-F5344CB8AC3E}">
        <p14:creationId xmlns:p14="http://schemas.microsoft.com/office/powerpoint/2010/main" val="4057005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4B867-82B4-4836-A7D6-24B0768DDE13}"/>
              </a:ext>
            </a:extLst>
          </p:cNvPr>
          <p:cNvSpPr>
            <a:spLocks noGrp="1"/>
          </p:cNvSpPr>
          <p:nvPr>
            <p:ph type="title"/>
          </p:nvPr>
        </p:nvSpPr>
        <p:spPr/>
        <p:txBody>
          <a:bodyPr/>
          <a:lstStyle/>
          <a:p>
            <a:r>
              <a:rPr lang="en-US" b="1" dirty="0"/>
              <a:t>Image Description</a:t>
            </a:r>
            <a:endParaRPr lang="en-IN" b="1" dirty="0"/>
          </a:p>
        </p:txBody>
      </p:sp>
      <p:pic>
        <p:nvPicPr>
          <p:cNvPr id="5" name="Content Placeholder 4">
            <a:extLst>
              <a:ext uri="{FF2B5EF4-FFF2-40B4-BE49-F238E27FC236}">
                <a16:creationId xmlns:a16="http://schemas.microsoft.com/office/drawing/2014/main" id="{F28D7BC4-EBEE-48CE-B568-EA997EFA5722}"/>
              </a:ext>
            </a:extLst>
          </p:cNvPr>
          <p:cNvPicPr>
            <a:picLocks noGrp="1" noChangeAspect="1"/>
          </p:cNvPicPr>
          <p:nvPr>
            <p:ph idx="1"/>
          </p:nvPr>
        </p:nvPicPr>
        <p:blipFill>
          <a:blip r:embed="rId2"/>
          <a:stretch>
            <a:fillRect/>
          </a:stretch>
        </p:blipFill>
        <p:spPr>
          <a:xfrm>
            <a:off x="1741310" y="1825625"/>
            <a:ext cx="8709380" cy="4351338"/>
          </a:xfrm>
        </p:spPr>
      </p:pic>
    </p:spTree>
    <p:extLst>
      <p:ext uri="{BB962C8B-B14F-4D97-AF65-F5344CB8AC3E}">
        <p14:creationId xmlns:p14="http://schemas.microsoft.com/office/powerpoint/2010/main" val="149498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40E60-75BA-4B52-8B7E-D722A6CA0742}"/>
              </a:ext>
            </a:extLst>
          </p:cNvPr>
          <p:cNvSpPr>
            <a:spLocks noGrp="1"/>
          </p:cNvSpPr>
          <p:nvPr>
            <p:ph type="title"/>
          </p:nvPr>
        </p:nvSpPr>
        <p:spPr/>
        <p:txBody>
          <a:bodyPr/>
          <a:lstStyle/>
          <a:p>
            <a:r>
              <a:rPr lang="en-US" b="1" dirty="0"/>
              <a:t>Digital Image </a:t>
            </a:r>
            <a:endParaRPr lang="en-IN" b="1" dirty="0"/>
          </a:p>
        </p:txBody>
      </p:sp>
      <p:pic>
        <p:nvPicPr>
          <p:cNvPr id="5" name="Content Placeholder 4">
            <a:extLst>
              <a:ext uri="{FF2B5EF4-FFF2-40B4-BE49-F238E27FC236}">
                <a16:creationId xmlns:a16="http://schemas.microsoft.com/office/drawing/2014/main" id="{DD8181CC-7F3E-41A9-A4D0-428F0625E3AB}"/>
              </a:ext>
            </a:extLst>
          </p:cNvPr>
          <p:cNvPicPr>
            <a:picLocks noGrp="1" noChangeAspect="1"/>
          </p:cNvPicPr>
          <p:nvPr>
            <p:ph idx="1"/>
          </p:nvPr>
        </p:nvPicPr>
        <p:blipFill>
          <a:blip r:embed="rId2"/>
          <a:stretch>
            <a:fillRect/>
          </a:stretch>
        </p:blipFill>
        <p:spPr>
          <a:xfrm>
            <a:off x="3018499" y="1825625"/>
            <a:ext cx="6155001" cy="4351338"/>
          </a:xfrm>
        </p:spPr>
      </p:pic>
    </p:spTree>
    <p:extLst>
      <p:ext uri="{BB962C8B-B14F-4D97-AF65-F5344CB8AC3E}">
        <p14:creationId xmlns:p14="http://schemas.microsoft.com/office/powerpoint/2010/main" val="131061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14B47-B0DB-401C-B6FA-48DDCED2611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5D57A77-A796-4E91-8F56-9772ED0695F9}"/>
              </a:ext>
            </a:extLst>
          </p:cNvPr>
          <p:cNvPicPr>
            <a:picLocks noGrp="1" noChangeAspect="1"/>
          </p:cNvPicPr>
          <p:nvPr>
            <p:ph idx="1"/>
          </p:nvPr>
        </p:nvPicPr>
        <p:blipFill>
          <a:blip r:embed="rId2"/>
          <a:stretch>
            <a:fillRect/>
          </a:stretch>
        </p:blipFill>
        <p:spPr>
          <a:xfrm>
            <a:off x="1557655" y="1825625"/>
            <a:ext cx="9076690" cy="4351338"/>
          </a:xfrm>
        </p:spPr>
      </p:pic>
    </p:spTree>
    <p:extLst>
      <p:ext uri="{BB962C8B-B14F-4D97-AF65-F5344CB8AC3E}">
        <p14:creationId xmlns:p14="http://schemas.microsoft.com/office/powerpoint/2010/main" val="382106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37EDD-DFFA-4CC2-84D2-EF23908151FB}"/>
              </a:ext>
            </a:extLst>
          </p:cNvPr>
          <p:cNvSpPr>
            <a:spLocks noGrp="1"/>
          </p:cNvSpPr>
          <p:nvPr>
            <p:ph type="title"/>
          </p:nvPr>
        </p:nvSpPr>
        <p:spPr/>
        <p:txBody>
          <a:bodyPr/>
          <a:lstStyle/>
          <a:p>
            <a:r>
              <a:rPr lang="en-US" b="1" dirty="0"/>
              <a:t>Histogram</a:t>
            </a:r>
            <a:endParaRPr lang="en-IN" b="1" dirty="0"/>
          </a:p>
        </p:txBody>
      </p:sp>
      <p:pic>
        <p:nvPicPr>
          <p:cNvPr id="5" name="Content Placeholder 4">
            <a:extLst>
              <a:ext uri="{FF2B5EF4-FFF2-40B4-BE49-F238E27FC236}">
                <a16:creationId xmlns:a16="http://schemas.microsoft.com/office/drawing/2014/main" id="{A5CB0226-D9F3-4727-8CA0-5CDE35AF1853}"/>
              </a:ext>
            </a:extLst>
          </p:cNvPr>
          <p:cNvPicPr>
            <a:picLocks noGrp="1" noChangeAspect="1"/>
          </p:cNvPicPr>
          <p:nvPr>
            <p:ph idx="1"/>
          </p:nvPr>
        </p:nvPicPr>
        <p:blipFill>
          <a:blip r:embed="rId2"/>
          <a:stretch>
            <a:fillRect/>
          </a:stretch>
        </p:blipFill>
        <p:spPr>
          <a:xfrm>
            <a:off x="2419870" y="1825625"/>
            <a:ext cx="7352260" cy="4351338"/>
          </a:xfrm>
        </p:spPr>
      </p:pic>
    </p:spTree>
    <p:extLst>
      <p:ext uri="{BB962C8B-B14F-4D97-AF65-F5344CB8AC3E}">
        <p14:creationId xmlns:p14="http://schemas.microsoft.com/office/powerpoint/2010/main" val="133398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C5979-B27C-4B34-BD55-B3BA5E5ADB41}"/>
              </a:ext>
            </a:extLst>
          </p:cNvPr>
          <p:cNvSpPr>
            <a:spLocks noGrp="1"/>
          </p:cNvSpPr>
          <p:nvPr>
            <p:ph type="title"/>
          </p:nvPr>
        </p:nvSpPr>
        <p:spPr/>
        <p:txBody>
          <a:bodyPr/>
          <a:lstStyle/>
          <a:p>
            <a:r>
              <a:rPr lang="en-US" b="1" dirty="0"/>
              <a:t>Color Histogram</a:t>
            </a:r>
            <a:endParaRPr lang="en-IN" b="1" dirty="0"/>
          </a:p>
        </p:txBody>
      </p:sp>
      <p:pic>
        <p:nvPicPr>
          <p:cNvPr id="5" name="Content Placeholder 4">
            <a:extLst>
              <a:ext uri="{FF2B5EF4-FFF2-40B4-BE49-F238E27FC236}">
                <a16:creationId xmlns:a16="http://schemas.microsoft.com/office/drawing/2014/main" id="{C27DC2AD-DA2C-4E5C-A40C-F4F32642B53E}"/>
              </a:ext>
            </a:extLst>
          </p:cNvPr>
          <p:cNvPicPr>
            <a:picLocks noGrp="1" noChangeAspect="1"/>
          </p:cNvPicPr>
          <p:nvPr>
            <p:ph idx="1"/>
          </p:nvPr>
        </p:nvPicPr>
        <p:blipFill>
          <a:blip r:embed="rId2"/>
          <a:stretch>
            <a:fillRect/>
          </a:stretch>
        </p:blipFill>
        <p:spPr>
          <a:xfrm>
            <a:off x="1715039" y="1825625"/>
            <a:ext cx="10162536" cy="5046910"/>
          </a:xfrm>
        </p:spPr>
      </p:pic>
    </p:spTree>
    <p:extLst>
      <p:ext uri="{BB962C8B-B14F-4D97-AF65-F5344CB8AC3E}">
        <p14:creationId xmlns:p14="http://schemas.microsoft.com/office/powerpoint/2010/main" val="3649539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1EAF-9EBB-4AAF-8F0F-32F572C2BAB9}"/>
              </a:ext>
            </a:extLst>
          </p:cNvPr>
          <p:cNvSpPr>
            <a:spLocks noGrp="1"/>
          </p:cNvSpPr>
          <p:nvPr>
            <p:ph type="title"/>
          </p:nvPr>
        </p:nvSpPr>
        <p:spPr/>
        <p:txBody>
          <a:bodyPr/>
          <a:lstStyle/>
          <a:p>
            <a:r>
              <a:rPr lang="en-US" b="1" dirty="0"/>
              <a:t>Color code</a:t>
            </a:r>
            <a:endParaRPr lang="en-IN" b="1" dirty="0"/>
          </a:p>
        </p:txBody>
      </p:sp>
      <p:pic>
        <p:nvPicPr>
          <p:cNvPr id="7" name="Content Placeholder 6">
            <a:extLst>
              <a:ext uri="{FF2B5EF4-FFF2-40B4-BE49-F238E27FC236}">
                <a16:creationId xmlns:a16="http://schemas.microsoft.com/office/drawing/2014/main" id="{5B08DA9A-8151-4F8D-895F-B41DADBEF153}"/>
              </a:ext>
            </a:extLst>
          </p:cNvPr>
          <p:cNvPicPr>
            <a:picLocks noGrp="1" noChangeAspect="1"/>
          </p:cNvPicPr>
          <p:nvPr>
            <p:ph idx="1"/>
          </p:nvPr>
        </p:nvPicPr>
        <p:blipFill>
          <a:blip r:embed="rId2"/>
          <a:stretch>
            <a:fillRect/>
          </a:stretch>
        </p:blipFill>
        <p:spPr>
          <a:xfrm>
            <a:off x="1844879" y="1825625"/>
            <a:ext cx="8502242" cy="4351338"/>
          </a:xfrm>
        </p:spPr>
      </p:pic>
    </p:spTree>
    <p:extLst>
      <p:ext uri="{BB962C8B-B14F-4D97-AF65-F5344CB8AC3E}">
        <p14:creationId xmlns:p14="http://schemas.microsoft.com/office/powerpoint/2010/main" val="3098210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70CB-706E-4896-A0DB-4A2AF5CDC82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3B596C3-5076-4720-B2F8-E0DFE36C44A1}"/>
              </a:ext>
            </a:extLst>
          </p:cNvPr>
          <p:cNvPicPr>
            <a:picLocks noGrp="1" noChangeAspect="1"/>
          </p:cNvPicPr>
          <p:nvPr>
            <p:ph idx="1"/>
          </p:nvPr>
        </p:nvPicPr>
        <p:blipFill>
          <a:blip r:embed="rId2"/>
          <a:stretch>
            <a:fillRect/>
          </a:stretch>
        </p:blipFill>
        <p:spPr>
          <a:xfrm>
            <a:off x="1982804" y="967377"/>
            <a:ext cx="7344076" cy="5399847"/>
          </a:xfrm>
        </p:spPr>
      </p:pic>
    </p:spTree>
    <p:extLst>
      <p:ext uri="{BB962C8B-B14F-4D97-AF65-F5344CB8AC3E}">
        <p14:creationId xmlns:p14="http://schemas.microsoft.com/office/powerpoint/2010/main" val="499545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9BF0-2BA4-414E-B61C-C1022EDEFF7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0F5F141-35EA-44CB-930C-29DF93AA832D}"/>
              </a:ext>
            </a:extLst>
          </p:cNvPr>
          <p:cNvPicPr>
            <a:picLocks noGrp="1" noChangeAspect="1"/>
          </p:cNvPicPr>
          <p:nvPr>
            <p:ph idx="1"/>
          </p:nvPr>
        </p:nvPicPr>
        <p:blipFill>
          <a:blip r:embed="rId2"/>
          <a:stretch>
            <a:fillRect/>
          </a:stretch>
        </p:blipFill>
        <p:spPr>
          <a:xfrm>
            <a:off x="1259240" y="1825625"/>
            <a:ext cx="9673520" cy="4351338"/>
          </a:xfrm>
        </p:spPr>
      </p:pic>
    </p:spTree>
    <p:extLst>
      <p:ext uri="{BB962C8B-B14F-4D97-AF65-F5344CB8AC3E}">
        <p14:creationId xmlns:p14="http://schemas.microsoft.com/office/powerpoint/2010/main" val="1890600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0AE6-A088-4349-B710-2C4644A82A40}"/>
              </a:ext>
            </a:extLst>
          </p:cNvPr>
          <p:cNvSpPr>
            <a:spLocks noGrp="1"/>
          </p:cNvSpPr>
          <p:nvPr>
            <p:ph type="title"/>
          </p:nvPr>
        </p:nvSpPr>
        <p:spPr>
          <a:xfrm>
            <a:off x="838200" y="365126"/>
            <a:ext cx="10515600" cy="828408"/>
          </a:xfrm>
        </p:spPr>
        <p:txBody>
          <a:bodyPr/>
          <a:lstStyle/>
          <a:p>
            <a:pPr algn="ctr"/>
            <a:r>
              <a:rPr lang="en-US" b="1" dirty="0"/>
              <a:t>Multimedia Queries</a:t>
            </a:r>
            <a:endParaRPr lang="en-IN" b="1" dirty="0"/>
          </a:p>
        </p:txBody>
      </p:sp>
      <p:pic>
        <p:nvPicPr>
          <p:cNvPr id="9" name="Content Placeholder 8">
            <a:extLst>
              <a:ext uri="{FF2B5EF4-FFF2-40B4-BE49-F238E27FC236}">
                <a16:creationId xmlns:a16="http://schemas.microsoft.com/office/drawing/2014/main" id="{8B41EC0F-E089-4580-8C17-712267F3BF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9945" y="1676142"/>
            <a:ext cx="7295950" cy="4811097"/>
          </a:xfrm>
        </p:spPr>
      </p:pic>
    </p:spTree>
    <p:extLst>
      <p:ext uri="{BB962C8B-B14F-4D97-AF65-F5344CB8AC3E}">
        <p14:creationId xmlns:p14="http://schemas.microsoft.com/office/powerpoint/2010/main" val="1200877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6AD4-99CD-4007-961F-AEC744A464F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2862B98-867A-4B1B-B15A-E983CEAD78FC}"/>
              </a:ext>
            </a:extLst>
          </p:cNvPr>
          <p:cNvPicPr>
            <a:picLocks noGrp="1" noChangeAspect="1"/>
          </p:cNvPicPr>
          <p:nvPr>
            <p:ph idx="1"/>
          </p:nvPr>
        </p:nvPicPr>
        <p:blipFill>
          <a:blip r:embed="rId2"/>
          <a:stretch>
            <a:fillRect/>
          </a:stretch>
        </p:blipFill>
        <p:spPr>
          <a:xfrm>
            <a:off x="921421" y="1049154"/>
            <a:ext cx="9887750" cy="5641043"/>
          </a:xfrm>
        </p:spPr>
      </p:pic>
    </p:spTree>
    <p:extLst>
      <p:ext uri="{BB962C8B-B14F-4D97-AF65-F5344CB8AC3E}">
        <p14:creationId xmlns:p14="http://schemas.microsoft.com/office/powerpoint/2010/main" val="4005401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6D53-6CCE-42F9-808A-A5C5F17E5D1B}"/>
              </a:ext>
            </a:extLst>
          </p:cNvPr>
          <p:cNvSpPr>
            <a:spLocks noGrp="1"/>
          </p:cNvSpPr>
          <p:nvPr>
            <p:ph type="title"/>
          </p:nvPr>
        </p:nvSpPr>
        <p:spPr/>
        <p:txBody>
          <a:bodyPr/>
          <a:lstStyle/>
          <a:p>
            <a:r>
              <a:rPr lang="en-US" b="1" dirty="0"/>
              <a:t>Simple Histogram Distance Measure</a:t>
            </a:r>
            <a:endParaRPr lang="en-IN" b="1" dirty="0"/>
          </a:p>
        </p:txBody>
      </p:sp>
      <p:pic>
        <p:nvPicPr>
          <p:cNvPr id="5" name="Content Placeholder 4">
            <a:extLst>
              <a:ext uri="{FF2B5EF4-FFF2-40B4-BE49-F238E27FC236}">
                <a16:creationId xmlns:a16="http://schemas.microsoft.com/office/drawing/2014/main" id="{65A07B4B-2B12-4506-BE74-AA397C926880}"/>
              </a:ext>
            </a:extLst>
          </p:cNvPr>
          <p:cNvPicPr>
            <a:picLocks noGrp="1" noChangeAspect="1"/>
          </p:cNvPicPr>
          <p:nvPr>
            <p:ph idx="1"/>
          </p:nvPr>
        </p:nvPicPr>
        <p:blipFill>
          <a:blip r:embed="rId2"/>
          <a:stretch>
            <a:fillRect/>
          </a:stretch>
        </p:blipFill>
        <p:spPr>
          <a:xfrm>
            <a:off x="1603742" y="1825625"/>
            <a:ext cx="8984516" cy="4351338"/>
          </a:xfrm>
        </p:spPr>
      </p:pic>
    </p:spTree>
    <p:extLst>
      <p:ext uri="{BB962C8B-B14F-4D97-AF65-F5344CB8AC3E}">
        <p14:creationId xmlns:p14="http://schemas.microsoft.com/office/powerpoint/2010/main" val="1410885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3C5E-3046-4BE4-88A0-8E461ED4DAB5}"/>
              </a:ext>
            </a:extLst>
          </p:cNvPr>
          <p:cNvSpPr>
            <a:spLocks noGrp="1"/>
          </p:cNvSpPr>
          <p:nvPr>
            <p:ph type="title"/>
          </p:nvPr>
        </p:nvSpPr>
        <p:spPr/>
        <p:txBody>
          <a:bodyPr/>
          <a:lstStyle/>
          <a:p>
            <a:r>
              <a:rPr lang="en-US" b="1" dirty="0"/>
              <a:t>Comparison of Image</a:t>
            </a:r>
            <a:endParaRPr lang="en-IN" b="1" dirty="0"/>
          </a:p>
        </p:txBody>
      </p:sp>
      <p:pic>
        <p:nvPicPr>
          <p:cNvPr id="5" name="Content Placeholder 4">
            <a:extLst>
              <a:ext uri="{FF2B5EF4-FFF2-40B4-BE49-F238E27FC236}">
                <a16:creationId xmlns:a16="http://schemas.microsoft.com/office/drawing/2014/main" id="{C0B8631C-B35A-40A3-A3D9-D74D48185071}"/>
              </a:ext>
            </a:extLst>
          </p:cNvPr>
          <p:cNvPicPr>
            <a:picLocks noGrp="1" noChangeAspect="1"/>
          </p:cNvPicPr>
          <p:nvPr>
            <p:ph idx="1"/>
          </p:nvPr>
        </p:nvPicPr>
        <p:blipFill>
          <a:blip r:embed="rId2"/>
          <a:stretch>
            <a:fillRect/>
          </a:stretch>
        </p:blipFill>
        <p:spPr>
          <a:xfrm>
            <a:off x="2017003" y="1825625"/>
            <a:ext cx="8157993" cy="4351338"/>
          </a:xfrm>
        </p:spPr>
      </p:pic>
    </p:spTree>
    <p:extLst>
      <p:ext uri="{BB962C8B-B14F-4D97-AF65-F5344CB8AC3E}">
        <p14:creationId xmlns:p14="http://schemas.microsoft.com/office/powerpoint/2010/main" val="3841956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A8DC3-D955-48AF-BEC2-955FB641E3DD}"/>
              </a:ext>
            </a:extLst>
          </p:cNvPr>
          <p:cNvSpPr>
            <a:spLocks noGrp="1"/>
          </p:cNvSpPr>
          <p:nvPr>
            <p:ph type="title"/>
          </p:nvPr>
        </p:nvSpPr>
        <p:spPr/>
        <p:txBody>
          <a:bodyPr/>
          <a:lstStyle/>
          <a:p>
            <a:r>
              <a:rPr lang="en-US" b="1" dirty="0"/>
              <a:t>Average Color method</a:t>
            </a:r>
            <a:endParaRPr lang="en-IN" b="1" dirty="0"/>
          </a:p>
        </p:txBody>
      </p:sp>
      <p:pic>
        <p:nvPicPr>
          <p:cNvPr id="5" name="Content Placeholder 4">
            <a:extLst>
              <a:ext uri="{FF2B5EF4-FFF2-40B4-BE49-F238E27FC236}">
                <a16:creationId xmlns:a16="http://schemas.microsoft.com/office/drawing/2014/main" id="{E8A03A90-A6C8-4D2F-BCC3-A99B98917799}"/>
              </a:ext>
            </a:extLst>
          </p:cNvPr>
          <p:cNvPicPr>
            <a:picLocks noGrp="1" noChangeAspect="1"/>
          </p:cNvPicPr>
          <p:nvPr>
            <p:ph idx="1"/>
          </p:nvPr>
        </p:nvPicPr>
        <p:blipFill>
          <a:blip r:embed="rId2"/>
          <a:stretch>
            <a:fillRect/>
          </a:stretch>
        </p:blipFill>
        <p:spPr>
          <a:xfrm>
            <a:off x="1578544" y="1441726"/>
            <a:ext cx="9066998" cy="5137313"/>
          </a:xfrm>
        </p:spPr>
      </p:pic>
    </p:spTree>
    <p:extLst>
      <p:ext uri="{BB962C8B-B14F-4D97-AF65-F5344CB8AC3E}">
        <p14:creationId xmlns:p14="http://schemas.microsoft.com/office/powerpoint/2010/main" val="1190110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1540-0D69-4671-A184-DBA4C377D289}"/>
              </a:ext>
            </a:extLst>
          </p:cNvPr>
          <p:cNvSpPr>
            <a:spLocks noGrp="1"/>
          </p:cNvSpPr>
          <p:nvPr>
            <p:ph type="title"/>
          </p:nvPr>
        </p:nvSpPr>
        <p:spPr/>
        <p:txBody>
          <a:bodyPr/>
          <a:lstStyle/>
          <a:p>
            <a:r>
              <a:rPr lang="en-IN" dirty="0"/>
              <a:t>Problem with Average </a:t>
            </a:r>
            <a:r>
              <a:rPr lang="en-IN" dirty="0" err="1"/>
              <a:t>color</a:t>
            </a:r>
            <a:r>
              <a:rPr lang="en-IN" dirty="0"/>
              <a:t> method</a:t>
            </a:r>
          </a:p>
        </p:txBody>
      </p:sp>
      <p:pic>
        <p:nvPicPr>
          <p:cNvPr id="5" name="Content Placeholder 4">
            <a:extLst>
              <a:ext uri="{FF2B5EF4-FFF2-40B4-BE49-F238E27FC236}">
                <a16:creationId xmlns:a16="http://schemas.microsoft.com/office/drawing/2014/main" id="{F0CD6110-BD82-4114-ACF4-F672B1660D81}"/>
              </a:ext>
            </a:extLst>
          </p:cNvPr>
          <p:cNvPicPr>
            <a:picLocks noGrp="1" noChangeAspect="1"/>
          </p:cNvPicPr>
          <p:nvPr>
            <p:ph idx="1"/>
          </p:nvPr>
        </p:nvPicPr>
        <p:blipFill>
          <a:blip r:embed="rId2"/>
          <a:stretch>
            <a:fillRect/>
          </a:stretch>
        </p:blipFill>
        <p:spPr>
          <a:xfrm>
            <a:off x="2285079" y="1825625"/>
            <a:ext cx="7621841" cy="4351338"/>
          </a:xfrm>
        </p:spPr>
      </p:pic>
    </p:spTree>
    <p:extLst>
      <p:ext uri="{BB962C8B-B14F-4D97-AF65-F5344CB8AC3E}">
        <p14:creationId xmlns:p14="http://schemas.microsoft.com/office/powerpoint/2010/main" val="2625242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6A178-1CCB-4DC8-9118-D641A3AB7F8E}"/>
              </a:ext>
            </a:extLst>
          </p:cNvPr>
          <p:cNvSpPr>
            <a:spLocks noGrp="1"/>
          </p:cNvSpPr>
          <p:nvPr>
            <p:ph type="title"/>
          </p:nvPr>
        </p:nvSpPr>
        <p:spPr/>
        <p:txBody>
          <a:bodyPr/>
          <a:lstStyle/>
          <a:p>
            <a:r>
              <a:rPr lang="en-IN" dirty="0"/>
              <a:t>Histogram comparison method</a:t>
            </a:r>
          </a:p>
        </p:txBody>
      </p:sp>
      <p:pic>
        <p:nvPicPr>
          <p:cNvPr id="5" name="Content Placeholder 4">
            <a:extLst>
              <a:ext uri="{FF2B5EF4-FFF2-40B4-BE49-F238E27FC236}">
                <a16:creationId xmlns:a16="http://schemas.microsoft.com/office/drawing/2014/main" id="{445F374F-7E28-403C-9A37-8BE7C400F23C}"/>
              </a:ext>
            </a:extLst>
          </p:cNvPr>
          <p:cNvPicPr>
            <a:picLocks noGrp="1" noChangeAspect="1"/>
          </p:cNvPicPr>
          <p:nvPr>
            <p:ph idx="1"/>
          </p:nvPr>
        </p:nvPicPr>
        <p:blipFill>
          <a:blip r:embed="rId2"/>
          <a:stretch>
            <a:fillRect/>
          </a:stretch>
        </p:blipFill>
        <p:spPr>
          <a:xfrm>
            <a:off x="2101583" y="1825625"/>
            <a:ext cx="7988833" cy="4351338"/>
          </a:xfrm>
        </p:spPr>
      </p:pic>
    </p:spTree>
    <p:extLst>
      <p:ext uri="{BB962C8B-B14F-4D97-AF65-F5344CB8AC3E}">
        <p14:creationId xmlns:p14="http://schemas.microsoft.com/office/powerpoint/2010/main" val="172882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B2B9-7D22-4EDE-8A61-F5A3F0AB6F7B}"/>
              </a:ext>
            </a:extLst>
          </p:cNvPr>
          <p:cNvSpPr>
            <a:spLocks noGrp="1"/>
          </p:cNvSpPr>
          <p:nvPr>
            <p:ph type="title"/>
          </p:nvPr>
        </p:nvSpPr>
        <p:spPr/>
        <p:txBody>
          <a:bodyPr/>
          <a:lstStyle/>
          <a:p>
            <a:r>
              <a:rPr lang="en-IN" b="1" dirty="0" err="1"/>
              <a:t>Minkowski</a:t>
            </a:r>
            <a:r>
              <a:rPr lang="en-IN" b="1" dirty="0"/>
              <a:t> Distance</a:t>
            </a:r>
          </a:p>
        </p:txBody>
      </p:sp>
      <p:pic>
        <p:nvPicPr>
          <p:cNvPr id="5" name="Content Placeholder 4">
            <a:extLst>
              <a:ext uri="{FF2B5EF4-FFF2-40B4-BE49-F238E27FC236}">
                <a16:creationId xmlns:a16="http://schemas.microsoft.com/office/drawing/2014/main" id="{4C2F74A7-EE2A-458C-B4DA-96939372641D}"/>
              </a:ext>
            </a:extLst>
          </p:cNvPr>
          <p:cNvPicPr>
            <a:picLocks noGrp="1" noChangeAspect="1"/>
          </p:cNvPicPr>
          <p:nvPr>
            <p:ph idx="1"/>
          </p:nvPr>
        </p:nvPicPr>
        <p:blipFill>
          <a:blip r:embed="rId2"/>
          <a:stretch>
            <a:fillRect/>
          </a:stretch>
        </p:blipFill>
        <p:spPr>
          <a:xfrm>
            <a:off x="2464285" y="1825625"/>
            <a:ext cx="7263430" cy="4351338"/>
          </a:xfrm>
        </p:spPr>
      </p:pic>
    </p:spTree>
    <p:extLst>
      <p:ext uri="{BB962C8B-B14F-4D97-AF65-F5344CB8AC3E}">
        <p14:creationId xmlns:p14="http://schemas.microsoft.com/office/powerpoint/2010/main" val="1905526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7A5D-7699-4BA7-9BB6-CE0BB68C9090}"/>
              </a:ext>
            </a:extLst>
          </p:cNvPr>
          <p:cNvSpPr>
            <a:spLocks noGrp="1"/>
          </p:cNvSpPr>
          <p:nvPr>
            <p:ph type="title"/>
          </p:nvPr>
        </p:nvSpPr>
        <p:spPr/>
        <p:txBody>
          <a:bodyPr/>
          <a:lstStyle/>
          <a:p>
            <a:r>
              <a:rPr lang="en-IN" b="1" dirty="0"/>
              <a:t>Problem with </a:t>
            </a:r>
            <a:r>
              <a:rPr lang="en-IN" b="1" dirty="0" err="1"/>
              <a:t>Minkowski</a:t>
            </a:r>
            <a:r>
              <a:rPr lang="en-IN" b="1" dirty="0"/>
              <a:t> Distance</a:t>
            </a:r>
            <a:endParaRPr lang="en-IN" dirty="0"/>
          </a:p>
        </p:txBody>
      </p:sp>
      <p:pic>
        <p:nvPicPr>
          <p:cNvPr id="5" name="Content Placeholder 4">
            <a:extLst>
              <a:ext uri="{FF2B5EF4-FFF2-40B4-BE49-F238E27FC236}">
                <a16:creationId xmlns:a16="http://schemas.microsoft.com/office/drawing/2014/main" id="{EE8D65FF-A7F9-444E-BA15-37801FE0243D}"/>
              </a:ext>
            </a:extLst>
          </p:cNvPr>
          <p:cNvPicPr>
            <a:picLocks noGrp="1" noChangeAspect="1"/>
          </p:cNvPicPr>
          <p:nvPr>
            <p:ph idx="1"/>
          </p:nvPr>
        </p:nvPicPr>
        <p:blipFill>
          <a:blip r:embed="rId2"/>
          <a:stretch>
            <a:fillRect/>
          </a:stretch>
        </p:blipFill>
        <p:spPr>
          <a:xfrm>
            <a:off x="1925203" y="1825625"/>
            <a:ext cx="8341594" cy="4351338"/>
          </a:xfrm>
        </p:spPr>
      </p:pic>
    </p:spTree>
    <p:extLst>
      <p:ext uri="{BB962C8B-B14F-4D97-AF65-F5344CB8AC3E}">
        <p14:creationId xmlns:p14="http://schemas.microsoft.com/office/powerpoint/2010/main" val="2060286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EF06-249B-4406-B139-53B125260874}"/>
              </a:ext>
            </a:extLst>
          </p:cNvPr>
          <p:cNvSpPr>
            <a:spLocks noGrp="1"/>
          </p:cNvSpPr>
          <p:nvPr>
            <p:ph type="title"/>
          </p:nvPr>
        </p:nvSpPr>
        <p:spPr/>
        <p:txBody>
          <a:bodyPr/>
          <a:lstStyle/>
          <a:p>
            <a:r>
              <a:rPr lang="en-US" b="1" dirty="0"/>
              <a:t>Quadratic distance measure(r=2)</a:t>
            </a:r>
            <a:endParaRPr lang="en-IN" b="1" dirty="0"/>
          </a:p>
        </p:txBody>
      </p:sp>
      <p:pic>
        <p:nvPicPr>
          <p:cNvPr id="5" name="Content Placeholder 4">
            <a:extLst>
              <a:ext uri="{FF2B5EF4-FFF2-40B4-BE49-F238E27FC236}">
                <a16:creationId xmlns:a16="http://schemas.microsoft.com/office/drawing/2014/main" id="{B478D0B3-5672-4DAE-A9AE-D25C5610E3B7}"/>
              </a:ext>
            </a:extLst>
          </p:cNvPr>
          <p:cNvPicPr>
            <a:picLocks noGrp="1" noChangeAspect="1"/>
          </p:cNvPicPr>
          <p:nvPr>
            <p:ph idx="1"/>
          </p:nvPr>
        </p:nvPicPr>
        <p:blipFill>
          <a:blip r:embed="rId2"/>
          <a:stretch>
            <a:fillRect/>
          </a:stretch>
        </p:blipFill>
        <p:spPr>
          <a:xfrm>
            <a:off x="2266246" y="1825625"/>
            <a:ext cx="7659507" cy="4351338"/>
          </a:xfrm>
        </p:spPr>
      </p:pic>
    </p:spTree>
    <p:extLst>
      <p:ext uri="{BB962C8B-B14F-4D97-AF65-F5344CB8AC3E}">
        <p14:creationId xmlns:p14="http://schemas.microsoft.com/office/powerpoint/2010/main" val="2206667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1BBF-36DB-4132-9691-ECC0DD47D576}"/>
              </a:ext>
            </a:extLst>
          </p:cNvPr>
          <p:cNvSpPr>
            <a:spLocks noGrp="1"/>
          </p:cNvSpPr>
          <p:nvPr>
            <p:ph type="title"/>
          </p:nvPr>
        </p:nvSpPr>
        <p:spPr/>
        <p:txBody>
          <a:bodyPr/>
          <a:lstStyle/>
          <a:p>
            <a:r>
              <a:rPr lang="en-US" b="1" dirty="0"/>
              <a:t>Quadratic distance measure</a:t>
            </a:r>
            <a:endParaRPr lang="en-IN" b="1" dirty="0"/>
          </a:p>
        </p:txBody>
      </p:sp>
      <p:pic>
        <p:nvPicPr>
          <p:cNvPr id="5" name="Content Placeholder 4">
            <a:extLst>
              <a:ext uri="{FF2B5EF4-FFF2-40B4-BE49-F238E27FC236}">
                <a16:creationId xmlns:a16="http://schemas.microsoft.com/office/drawing/2014/main" id="{535AED62-386C-40C5-B15D-7E72B8D1E018}"/>
              </a:ext>
            </a:extLst>
          </p:cNvPr>
          <p:cNvPicPr>
            <a:picLocks noGrp="1" noChangeAspect="1"/>
          </p:cNvPicPr>
          <p:nvPr>
            <p:ph idx="1"/>
          </p:nvPr>
        </p:nvPicPr>
        <p:blipFill>
          <a:blip r:embed="rId2"/>
          <a:stretch>
            <a:fillRect/>
          </a:stretch>
        </p:blipFill>
        <p:spPr>
          <a:xfrm>
            <a:off x="2286406" y="1825625"/>
            <a:ext cx="7619187" cy="4351338"/>
          </a:xfrm>
        </p:spPr>
      </p:pic>
    </p:spTree>
    <p:extLst>
      <p:ext uri="{BB962C8B-B14F-4D97-AF65-F5344CB8AC3E}">
        <p14:creationId xmlns:p14="http://schemas.microsoft.com/office/powerpoint/2010/main" val="3984267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6195-ACEA-4469-AFDC-EF3EF40A9495}"/>
              </a:ext>
            </a:extLst>
          </p:cNvPr>
          <p:cNvSpPr>
            <a:spLocks noGrp="1"/>
          </p:cNvSpPr>
          <p:nvPr>
            <p:ph type="title"/>
          </p:nvPr>
        </p:nvSpPr>
        <p:spPr/>
        <p:txBody>
          <a:bodyPr/>
          <a:lstStyle/>
          <a:p>
            <a:pPr algn="ctr"/>
            <a:r>
              <a:rPr lang="en-US" b="1" dirty="0"/>
              <a:t>Web based image search</a:t>
            </a:r>
            <a:br>
              <a:rPr lang="en-US" b="1" dirty="0"/>
            </a:br>
            <a:r>
              <a:rPr lang="en-US" sz="2800" dirty="0" err="1"/>
              <a:t>Nirma</a:t>
            </a:r>
            <a:r>
              <a:rPr lang="en-US" sz="2800" dirty="0"/>
              <a:t> University auditorium </a:t>
            </a:r>
            <a:endParaRPr lang="en-IN" dirty="0"/>
          </a:p>
        </p:txBody>
      </p:sp>
      <p:pic>
        <p:nvPicPr>
          <p:cNvPr id="5" name="Content Placeholder 4">
            <a:extLst>
              <a:ext uri="{FF2B5EF4-FFF2-40B4-BE49-F238E27FC236}">
                <a16:creationId xmlns:a16="http://schemas.microsoft.com/office/drawing/2014/main" id="{427BF260-57E5-4CBA-98DF-B948F4CB56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691" y="2049878"/>
            <a:ext cx="8266312" cy="4360547"/>
          </a:xfrm>
        </p:spPr>
      </p:pic>
    </p:spTree>
    <p:extLst>
      <p:ext uri="{BB962C8B-B14F-4D97-AF65-F5344CB8AC3E}">
        <p14:creationId xmlns:p14="http://schemas.microsoft.com/office/powerpoint/2010/main" val="1683305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EB08-CE8E-42BC-97AE-335889A5BF49}"/>
              </a:ext>
            </a:extLst>
          </p:cNvPr>
          <p:cNvSpPr>
            <a:spLocks noGrp="1"/>
          </p:cNvSpPr>
          <p:nvPr>
            <p:ph type="title"/>
          </p:nvPr>
        </p:nvSpPr>
        <p:spPr/>
        <p:txBody>
          <a:bodyPr/>
          <a:lstStyle/>
          <a:p>
            <a:r>
              <a:rPr lang="en-US" b="1" dirty="0"/>
              <a:t>Fusion of features spaces and query results</a:t>
            </a:r>
            <a:endParaRPr lang="en-IN" b="1" dirty="0"/>
          </a:p>
        </p:txBody>
      </p:sp>
      <p:pic>
        <p:nvPicPr>
          <p:cNvPr id="5" name="Content Placeholder 4">
            <a:extLst>
              <a:ext uri="{FF2B5EF4-FFF2-40B4-BE49-F238E27FC236}">
                <a16:creationId xmlns:a16="http://schemas.microsoft.com/office/drawing/2014/main" id="{7E577EDB-8219-4518-8BE1-4F801B13B8FD}"/>
              </a:ext>
            </a:extLst>
          </p:cNvPr>
          <p:cNvPicPr>
            <a:picLocks noGrp="1" noChangeAspect="1"/>
          </p:cNvPicPr>
          <p:nvPr>
            <p:ph idx="1"/>
          </p:nvPr>
        </p:nvPicPr>
        <p:blipFill>
          <a:blip r:embed="rId2"/>
          <a:stretch>
            <a:fillRect/>
          </a:stretch>
        </p:blipFill>
        <p:spPr>
          <a:xfrm>
            <a:off x="2325023" y="1825625"/>
            <a:ext cx="8213527" cy="4738804"/>
          </a:xfrm>
        </p:spPr>
      </p:pic>
    </p:spTree>
    <p:extLst>
      <p:ext uri="{BB962C8B-B14F-4D97-AF65-F5344CB8AC3E}">
        <p14:creationId xmlns:p14="http://schemas.microsoft.com/office/powerpoint/2010/main" val="968470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DC785-E99B-476D-9F21-C00B3DF0B13B}"/>
              </a:ext>
            </a:extLst>
          </p:cNvPr>
          <p:cNvSpPr>
            <a:spLocks noGrp="1"/>
          </p:cNvSpPr>
          <p:nvPr>
            <p:ph type="title"/>
          </p:nvPr>
        </p:nvSpPr>
        <p:spPr/>
        <p:txBody>
          <a:bodyPr/>
          <a:lstStyle/>
          <a:p>
            <a:r>
              <a:rPr lang="en-US" b="1" dirty="0"/>
              <a:t>Take home message</a:t>
            </a:r>
            <a:endParaRPr lang="en-IN" b="1" dirty="0"/>
          </a:p>
        </p:txBody>
      </p:sp>
      <p:pic>
        <p:nvPicPr>
          <p:cNvPr id="5" name="Content Placeholder 4">
            <a:extLst>
              <a:ext uri="{FF2B5EF4-FFF2-40B4-BE49-F238E27FC236}">
                <a16:creationId xmlns:a16="http://schemas.microsoft.com/office/drawing/2014/main" id="{1A9BEF0D-4D67-4E86-9BFE-DE792E947388}"/>
              </a:ext>
            </a:extLst>
          </p:cNvPr>
          <p:cNvPicPr>
            <a:picLocks noGrp="1" noChangeAspect="1"/>
          </p:cNvPicPr>
          <p:nvPr>
            <p:ph idx="1"/>
          </p:nvPr>
        </p:nvPicPr>
        <p:blipFill>
          <a:blip r:embed="rId2"/>
          <a:stretch>
            <a:fillRect/>
          </a:stretch>
        </p:blipFill>
        <p:spPr>
          <a:xfrm>
            <a:off x="2316915" y="1825625"/>
            <a:ext cx="7558169" cy="4351338"/>
          </a:xfrm>
        </p:spPr>
      </p:pic>
    </p:spTree>
    <p:extLst>
      <p:ext uri="{BB962C8B-B14F-4D97-AF65-F5344CB8AC3E}">
        <p14:creationId xmlns:p14="http://schemas.microsoft.com/office/powerpoint/2010/main" val="300198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4D431-822D-40A2-8D83-BA1BABAF39E7}"/>
              </a:ext>
            </a:extLst>
          </p:cNvPr>
          <p:cNvPicPr>
            <a:picLocks noChangeAspect="1"/>
          </p:cNvPicPr>
          <p:nvPr/>
        </p:nvPicPr>
        <p:blipFill>
          <a:blip r:embed="rId2"/>
          <a:stretch>
            <a:fillRect/>
          </a:stretch>
        </p:blipFill>
        <p:spPr>
          <a:xfrm>
            <a:off x="1041025" y="0"/>
            <a:ext cx="10109949" cy="6858000"/>
          </a:xfrm>
          <a:prstGeom prst="rect">
            <a:avLst/>
          </a:prstGeom>
        </p:spPr>
      </p:pic>
    </p:spTree>
    <p:extLst>
      <p:ext uri="{BB962C8B-B14F-4D97-AF65-F5344CB8AC3E}">
        <p14:creationId xmlns:p14="http://schemas.microsoft.com/office/powerpoint/2010/main" val="1419397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94AC-BD13-4A81-8131-87ABF2CAD665}"/>
              </a:ext>
            </a:extLst>
          </p:cNvPr>
          <p:cNvSpPr>
            <a:spLocks noGrp="1"/>
          </p:cNvSpPr>
          <p:nvPr>
            <p:ph type="title"/>
          </p:nvPr>
        </p:nvSpPr>
        <p:spPr/>
        <p:txBody>
          <a:bodyPr/>
          <a:lstStyle/>
          <a:p>
            <a:pPr algn="ctr"/>
            <a:r>
              <a:rPr lang="en-US" b="1" dirty="0"/>
              <a:t>Challenges in MMIR</a:t>
            </a:r>
            <a:endParaRPr lang="en-IN" b="1" dirty="0"/>
          </a:p>
        </p:txBody>
      </p:sp>
      <p:pic>
        <p:nvPicPr>
          <p:cNvPr id="5" name="Content Placeholder 4">
            <a:extLst>
              <a:ext uri="{FF2B5EF4-FFF2-40B4-BE49-F238E27FC236}">
                <a16:creationId xmlns:a16="http://schemas.microsoft.com/office/drawing/2014/main" id="{D411E6E5-9DDA-4B7F-88E5-47AEE9FFA4D8}"/>
              </a:ext>
            </a:extLst>
          </p:cNvPr>
          <p:cNvPicPr>
            <a:picLocks noGrp="1" noChangeAspect="1"/>
          </p:cNvPicPr>
          <p:nvPr>
            <p:ph idx="1"/>
          </p:nvPr>
        </p:nvPicPr>
        <p:blipFill>
          <a:blip r:embed="rId2"/>
          <a:stretch>
            <a:fillRect/>
          </a:stretch>
        </p:blipFill>
        <p:spPr>
          <a:xfrm>
            <a:off x="1653869" y="1825625"/>
            <a:ext cx="8884261" cy="4351338"/>
          </a:xfrm>
        </p:spPr>
      </p:pic>
    </p:spTree>
    <p:extLst>
      <p:ext uri="{BB962C8B-B14F-4D97-AF65-F5344CB8AC3E}">
        <p14:creationId xmlns:p14="http://schemas.microsoft.com/office/powerpoint/2010/main" val="2954457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0A0D-A0ED-45B4-A9FF-424C431DAFFC}"/>
              </a:ext>
            </a:extLst>
          </p:cNvPr>
          <p:cNvSpPr>
            <a:spLocks noGrp="1"/>
          </p:cNvSpPr>
          <p:nvPr>
            <p:ph type="title"/>
          </p:nvPr>
        </p:nvSpPr>
        <p:spPr/>
        <p:txBody>
          <a:bodyPr/>
          <a:lstStyle/>
          <a:p>
            <a:pPr algn="ctr"/>
            <a:r>
              <a:rPr lang="en-IN" b="1" dirty="0"/>
              <a:t>Polysemy</a:t>
            </a:r>
          </a:p>
        </p:txBody>
      </p:sp>
      <p:pic>
        <p:nvPicPr>
          <p:cNvPr id="5" name="Content Placeholder 4">
            <a:extLst>
              <a:ext uri="{FF2B5EF4-FFF2-40B4-BE49-F238E27FC236}">
                <a16:creationId xmlns:a16="http://schemas.microsoft.com/office/drawing/2014/main" id="{84D871A8-D8E5-4D28-A409-A078AACF221B}"/>
              </a:ext>
            </a:extLst>
          </p:cNvPr>
          <p:cNvPicPr>
            <a:picLocks noGrp="1" noChangeAspect="1"/>
          </p:cNvPicPr>
          <p:nvPr>
            <p:ph idx="1"/>
          </p:nvPr>
        </p:nvPicPr>
        <p:blipFill>
          <a:blip r:embed="rId2"/>
          <a:stretch>
            <a:fillRect/>
          </a:stretch>
        </p:blipFill>
        <p:spPr>
          <a:xfrm>
            <a:off x="2929659" y="1825625"/>
            <a:ext cx="6332682" cy="4351338"/>
          </a:xfrm>
        </p:spPr>
      </p:pic>
    </p:spTree>
    <p:extLst>
      <p:ext uri="{BB962C8B-B14F-4D97-AF65-F5344CB8AC3E}">
        <p14:creationId xmlns:p14="http://schemas.microsoft.com/office/powerpoint/2010/main" val="84905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35563-FDA1-4635-A59B-C55FDEF131A2}"/>
              </a:ext>
            </a:extLst>
          </p:cNvPr>
          <p:cNvPicPr>
            <a:picLocks noChangeAspect="1"/>
          </p:cNvPicPr>
          <p:nvPr/>
        </p:nvPicPr>
        <p:blipFill>
          <a:blip r:embed="rId2"/>
          <a:stretch>
            <a:fillRect/>
          </a:stretch>
        </p:blipFill>
        <p:spPr>
          <a:xfrm>
            <a:off x="84194" y="87923"/>
            <a:ext cx="12023612" cy="6420375"/>
          </a:xfrm>
          <a:prstGeom prst="rect">
            <a:avLst/>
          </a:prstGeom>
        </p:spPr>
      </p:pic>
    </p:spTree>
    <p:extLst>
      <p:ext uri="{BB962C8B-B14F-4D97-AF65-F5344CB8AC3E}">
        <p14:creationId xmlns:p14="http://schemas.microsoft.com/office/powerpoint/2010/main" val="78764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E41E-CE0E-4436-80F6-0AED2A836C20}"/>
              </a:ext>
            </a:extLst>
          </p:cNvPr>
          <p:cNvSpPr>
            <a:spLocks noGrp="1"/>
          </p:cNvSpPr>
          <p:nvPr>
            <p:ph type="title"/>
          </p:nvPr>
        </p:nvSpPr>
        <p:spPr/>
        <p:txBody>
          <a:bodyPr/>
          <a:lstStyle/>
          <a:p>
            <a:r>
              <a:rPr lang="en-IN" dirty="0"/>
              <a:t>Piggyback retrieval</a:t>
            </a:r>
          </a:p>
        </p:txBody>
      </p:sp>
      <p:pic>
        <p:nvPicPr>
          <p:cNvPr id="5" name="Content Placeholder 4">
            <a:extLst>
              <a:ext uri="{FF2B5EF4-FFF2-40B4-BE49-F238E27FC236}">
                <a16:creationId xmlns:a16="http://schemas.microsoft.com/office/drawing/2014/main" id="{3026FF2C-405E-4540-9338-B1F184126345}"/>
              </a:ext>
            </a:extLst>
          </p:cNvPr>
          <p:cNvPicPr>
            <a:picLocks noGrp="1" noChangeAspect="1"/>
          </p:cNvPicPr>
          <p:nvPr>
            <p:ph idx="1"/>
          </p:nvPr>
        </p:nvPicPr>
        <p:blipFill>
          <a:blip r:embed="rId2"/>
          <a:stretch>
            <a:fillRect/>
          </a:stretch>
        </p:blipFill>
        <p:spPr>
          <a:xfrm>
            <a:off x="3005464" y="1825625"/>
            <a:ext cx="6181072" cy="4351338"/>
          </a:xfrm>
        </p:spPr>
      </p:pic>
    </p:spTree>
    <p:extLst>
      <p:ext uri="{BB962C8B-B14F-4D97-AF65-F5344CB8AC3E}">
        <p14:creationId xmlns:p14="http://schemas.microsoft.com/office/powerpoint/2010/main" val="4227772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TotalTime>
  <Words>164</Words>
  <Application>Microsoft Office PowerPoint</Application>
  <PresentationFormat>Widescreen</PresentationFormat>
  <Paragraphs>36</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PowerPoint Presentation</vt:lpstr>
      <vt:lpstr>What is Multimedia?</vt:lpstr>
      <vt:lpstr>Multimedia Queries</vt:lpstr>
      <vt:lpstr>Web based image search Nirma University auditorium </vt:lpstr>
      <vt:lpstr>PowerPoint Presentation</vt:lpstr>
      <vt:lpstr>Challenges in MMIR</vt:lpstr>
      <vt:lpstr>Polysemy</vt:lpstr>
      <vt:lpstr>PowerPoint Presentation</vt:lpstr>
      <vt:lpstr>Piggyback retrieval</vt:lpstr>
      <vt:lpstr>Content based image retrieval</vt:lpstr>
      <vt:lpstr>Image Annotation</vt:lpstr>
      <vt:lpstr>Automatic Annotation (ML)</vt:lpstr>
      <vt:lpstr>A simple bayesian classifier</vt:lpstr>
      <vt:lpstr>PowerPoint Presentation</vt:lpstr>
      <vt:lpstr>Annotation</vt:lpstr>
      <vt:lpstr>Annotation</vt:lpstr>
      <vt:lpstr>Annotation segmentation and Clustering</vt:lpstr>
      <vt:lpstr>Annotation linking</vt:lpstr>
      <vt:lpstr>Feature Extraction and Clustering</vt:lpstr>
      <vt:lpstr>Co-Occurrence Model</vt:lpstr>
      <vt:lpstr>Correspondence : Translation Model(TM)</vt:lpstr>
      <vt:lpstr>Image Description</vt:lpstr>
      <vt:lpstr>Digital Image </vt:lpstr>
      <vt:lpstr>PowerPoint Presentation</vt:lpstr>
      <vt:lpstr>Histogram</vt:lpstr>
      <vt:lpstr>Color Histogram</vt:lpstr>
      <vt:lpstr>Color code</vt:lpstr>
      <vt:lpstr>PowerPoint Presentation</vt:lpstr>
      <vt:lpstr>PowerPoint Presentation</vt:lpstr>
      <vt:lpstr>PowerPoint Presentation</vt:lpstr>
      <vt:lpstr>Simple Histogram Distance Measure</vt:lpstr>
      <vt:lpstr>Comparison of Image</vt:lpstr>
      <vt:lpstr>Average Color method</vt:lpstr>
      <vt:lpstr>Problem with Average color method</vt:lpstr>
      <vt:lpstr>Histogram comparison method</vt:lpstr>
      <vt:lpstr>Minkowski Distance</vt:lpstr>
      <vt:lpstr>Problem with Minkowski Distance</vt:lpstr>
      <vt:lpstr>Quadratic distance measure(r=2)</vt:lpstr>
      <vt:lpstr>Quadratic distance measure</vt:lpstr>
      <vt:lpstr>Fusion of features spaces and query results</vt:lpstr>
      <vt:lpstr>Take home message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CSE-31</dc:creator>
  <cp:lastModifiedBy>Devasy  Patel</cp:lastModifiedBy>
  <cp:revision>32</cp:revision>
  <dcterms:created xsi:type="dcterms:W3CDTF">2023-04-19T09:31:24Z</dcterms:created>
  <dcterms:modified xsi:type="dcterms:W3CDTF">2023-05-13T19:22:41Z</dcterms:modified>
</cp:coreProperties>
</file>